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60" r:id="rId7"/>
    <p:sldId id="270" r:id="rId8"/>
    <p:sldId id="261" r:id="rId9"/>
    <p:sldId id="263" r:id="rId10"/>
    <p:sldId id="259" r:id="rId11"/>
    <p:sldId id="269" r:id="rId12"/>
    <p:sldId id="268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51200 w 794"/>
                <a:gd name="T1" fmla="*/ 14380 h 414"/>
                <a:gd name="T2" fmla="*/ 45788 w 794"/>
                <a:gd name="T3" fmla="*/ 11580 h 414"/>
                <a:gd name="T4" fmla="*/ 35864 w 794"/>
                <a:gd name="T5" fmla="*/ 7652 h 414"/>
                <a:gd name="T6" fmla="*/ 4577 w 794"/>
                <a:gd name="T7" fmla="*/ 0 h 414"/>
                <a:gd name="T8" fmla="*/ 1476 w 794"/>
                <a:gd name="T9" fmla="*/ 725 h 414"/>
                <a:gd name="T10" fmla="*/ 0 w 794"/>
                <a:gd name="T11" fmla="*/ 3024 h 414"/>
                <a:gd name="T12" fmla="*/ 1799 w 794"/>
                <a:gd name="T13" fmla="*/ 5648 h 414"/>
                <a:gd name="T14" fmla="*/ 36754 w 794"/>
                <a:gd name="T15" fmla="*/ 14899 h 414"/>
                <a:gd name="T16" fmla="*/ 44413 w 794"/>
                <a:gd name="T17" fmla="*/ 14307 h 414"/>
                <a:gd name="T18" fmla="*/ 50605 w 794"/>
                <a:gd name="T19" fmla="*/ 15073 h 414"/>
                <a:gd name="T20" fmla="*/ 51200 w 794"/>
                <a:gd name="T21" fmla="*/ 14380 h 414"/>
                <a:gd name="T22" fmla="*/ 51200 w 794"/>
                <a:gd name="T23" fmla="*/ 14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49 w 1586"/>
                <a:gd name="T1" fmla="*/ 0 h 821"/>
                <a:gd name="T2" fmla="*/ 5333 w 1586"/>
                <a:gd name="T3" fmla="*/ 1175 h 821"/>
                <a:gd name="T4" fmla="*/ 5722 w 1586"/>
                <a:gd name="T5" fmla="*/ 1444 h 821"/>
                <a:gd name="T6" fmla="*/ 6356 w 1586"/>
                <a:gd name="T7" fmla="*/ 1792 h 821"/>
                <a:gd name="T8" fmla="*/ 6272 w 1586"/>
                <a:gd name="T9" fmla="*/ 1858 h 821"/>
                <a:gd name="T10" fmla="*/ 5409 w 1586"/>
                <a:gd name="T11" fmla="*/ 1781 h 821"/>
                <a:gd name="T12" fmla="*/ 4588 w 1586"/>
                <a:gd name="T13" fmla="*/ 1835 h 821"/>
                <a:gd name="T14" fmla="*/ 166 w 1586"/>
                <a:gd name="T15" fmla="*/ 676 h 821"/>
                <a:gd name="T16" fmla="*/ 0 w 1586"/>
                <a:gd name="T17" fmla="*/ 340 h 821"/>
                <a:gd name="T18" fmla="*/ 184 w 1586"/>
                <a:gd name="T19" fmla="*/ 72 h 821"/>
                <a:gd name="T20" fmla="*/ 549 w 1586"/>
                <a:gd name="T21" fmla="*/ 0 h 821"/>
                <a:gd name="T22" fmla="*/ 54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44 h 747"/>
                <a:gd name="T2" fmla="*/ 3732 w 1049"/>
                <a:gd name="T3" fmla="*/ 1711 h 747"/>
                <a:gd name="T4" fmla="*/ 3802 w 1049"/>
                <a:gd name="T5" fmla="*/ 1223 h 747"/>
                <a:gd name="T6" fmla="*/ 4247 w 1049"/>
                <a:gd name="T7" fmla="*/ 967 h 747"/>
                <a:gd name="T8" fmla="*/ 316 w 1049"/>
                <a:gd name="T9" fmla="*/ 0 h 747"/>
                <a:gd name="T10" fmla="*/ 0 w 1049"/>
                <a:gd name="T11" fmla="*/ 290 h 747"/>
                <a:gd name="T12" fmla="*/ 0 w 1049"/>
                <a:gd name="T13" fmla="*/ 744 h 747"/>
                <a:gd name="T14" fmla="*/ 0 w 1049"/>
                <a:gd name="T15" fmla="*/ 7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38 w 150"/>
                  <a:gd name="T1" fmla="*/ 0 h 173"/>
                  <a:gd name="T2" fmla="*/ 161 w 150"/>
                  <a:gd name="T3" fmla="*/ 155 h 173"/>
                  <a:gd name="T4" fmla="*/ 0 w 150"/>
                  <a:gd name="T5" fmla="*/ 406 h 173"/>
                  <a:gd name="T6" fmla="*/ 319 w 150"/>
                  <a:gd name="T7" fmla="*/ 375 h 173"/>
                  <a:gd name="T8" fmla="*/ 411 w 150"/>
                  <a:gd name="T9" fmla="*/ 198 h 173"/>
                  <a:gd name="T10" fmla="*/ 599 w 150"/>
                  <a:gd name="T11" fmla="*/ 63 h 173"/>
                  <a:gd name="T12" fmla="*/ 438 w 150"/>
                  <a:gd name="T13" fmla="*/ 0 h 173"/>
                  <a:gd name="T14" fmla="*/ 43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628 w 1684"/>
                  <a:gd name="T1" fmla="*/ 0 h 880"/>
                  <a:gd name="T2" fmla="*/ 254 w 1684"/>
                  <a:gd name="T3" fmla="*/ 119 h 880"/>
                  <a:gd name="T4" fmla="*/ 0 w 1684"/>
                  <a:gd name="T5" fmla="*/ 474 h 880"/>
                  <a:gd name="T6" fmla="*/ 271 w 1684"/>
                  <a:gd name="T7" fmla="*/ 817 h 880"/>
                  <a:gd name="T8" fmla="*/ 4763 w 1684"/>
                  <a:gd name="T9" fmla="*/ 1974 h 880"/>
                  <a:gd name="T10" fmla="*/ 5731 w 1684"/>
                  <a:gd name="T11" fmla="*/ 1902 h 880"/>
                  <a:gd name="T12" fmla="*/ 6515 w 1684"/>
                  <a:gd name="T13" fmla="*/ 2004 h 880"/>
                  <a:gd name="T14" fmla="*/ 6787 w 1684"/>
                  <a:gd name="T15" fmla="*/ 1841 h 880"/>
                  <a:gd name="T16" fmla="*/ 6053 w 1684"/>
                  <a:gd name="T17" fmla="*/ 1512 h 880"/>
                  <a:gd name="T18" fmla="*/ 5754 w 1684"/>
                  <a:gd name="T19" fmla="*/ 1167 h 880"/>
                  <a:gd name="T20" fmla="*/ 5519 w 1684"/>
                  <a:gd name="T21" fmla="*/ 1200 h 880"/>
                  <a:gd name="T22" fmla="*/ 5799 w 1684"/>
                  <a:gd name="T23" fmla="*/ 1512 h 880"/>
                  <a:gd name="T24" fmla="*/ 6360 w 1684"/>
                  <a:gd name="T25" fmla="*/ 1844 h 880"/>
                  <a:gd name="T26" fmla="*/ 5696 w 1684"/>
                  <a:gd name="T27" fmla="*/ 1792 h 880"/>
                  <a:gd name="T28" fmla="*/ 4912 w 1684"/>
                  <a:gd name="T29" fmla="*/ 1852 h 880"/>
                  <a:gd name="T30" fmla="*/ 5057 w 1684"/>
                  <a:gd name="T31" fmla="*/ 1479 h 880"/>
                  <a:gd name="T32" fmla="*/ 5393 w 1684"/>
                  <a:gd name="T33" fmla="*/ 1225 h 880"/>
                  <a:gd name="T34" fmla="*/ 5000 w 1684"/>
                  <a:gd name="T35" fmla="*/ 1257 h 880"/>
                  <a:gd name="T36" fmla="*/ 4695 w 1684"/>
                  <a:gd name="T37" fmla="*/ 1499 h 880"/>
                  <a:gd name="T38" fmla="*/ 4591 w 1684"/>
                  <a:gd name="T39" fmla="*/ 1802 h 880"/>
                  <a:gd name="T40" fmla="*/ 432 w 1684"/>
                  <a:gd name="T41" fmla="*/ 706 h 880"/>
                  <a:gd name="T42" fmla="*/ 322 w 1684"/>
                  <a:gd name="T43" fmla="*/ 489 h 880"/>
                  <a:gd name="T44" fmla="*/ 415 w 1684"/>
                  <a:gd name="T45" fmla="*/ 217 h 880"/>
                  <a:gd name="T46" fmla="*/ 873 w 1684"/>
                  <a:gd name="T47" fmla="*/ 0 h 880"/>
                  <a:gd name="T48" fmla="*/ 628 w 1684"/>
                  <a:gd name="T49" fmla="*/ 0 h 880"/>
                  <a:gd name="T50" fmla="*/ 62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04 w 1190"/>
                  <a:gd name="T1" fmla="*/ 0 h 500"/>
                  <a:gd name="T2" fmla="*/ 4796 w 1190"/>
                  <a:gd name="T3" fmla="*/ 1114 h 500"/>
                  <a:gd name="T4" fmla="*/ 4334 w 1190"/>
                  <a:gd name="T5" fmla="*/ 1137 h 500"/>
                  <a:gd name="T6" fmla="*/ 0 w 1190"/>
                  <a:gd name="T7" fmla="*/ 61 h 500"/>
                  <a:gd name="T8" fmla="*/ 404 w 1190"/>
                  <a:gd name="T9" fmla="*/ 0 h 500"/>
                  <a:gd name="T10" fmla="*/ 4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71 w 160"/>
                  <a:gd name="T1" fmla="*/ 0 h 335"/>
                  <a:gd name="T2" fmla="*/ 77 w 160"/>
                  <a:gd name="T3" fmla="*/ 239 h 335"/>
                  <a:gd name="T4" fmla="*/ 0 w 160"/>
                  <a:gd name="T5" fmla="*/ 515 h 335"/>
                  <a:gd name="T6" fmla="*/ 135 w 160"/>
                  <a:gd name="T7" fmla="*/ 704 h 335"/>
                  <a:gd name="T8" fmla="*/ 380 w 160"/>
                  <a:gd name="T9" fmla="*/ 751 h 335"/>
                  <a:gd name="T10" fmla="*/ 308 w 160"/>
                  <a:gd name="T11" fmla="*/ 344 h 335"/>
                  <a:gd name="T12" fmla="*/ 648 w 160"/>
                  <a:gd name="T13" fmla="*/ 39 h 335"/>
                  <a:gd name="T14" fmla="*/ 471 w 160"/>
                  <a:gd name="T15" fmla="*/ 0 h 335"/>
                  <a:gd name="T16" fmla="*/ 47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7 w 489"/>
                  <a:gd name="T1" fmla="*/ 79 h 296"/>
                  <a:gd name="T2" fmla="*/ 637 w 489"/>
                  <a:gd name="T3" fmla="*/ 151 h 296"/>
                  <a:gd name="T4" fmla="*/ 1292 w 489"/>
                  <a:gd name="T5" fmla="*/ 314 h 296"/>
                  <a:gd name="T6" fmla="*/ 1755 w 489"/>
                  <a:gd name="T7" fmla="*/ 557 h 296"/>
                  <a:gd name="T8" fmla="*/ 1300 w 489"/>
                  <a:gd name="T9" fmla="*/ 526 h 296"/>
                  <a:gd name="T10" fmla="*/ 553 w 489"/>
                  <a:gd name="T11" fmla="*/ 334 h 296"/>
                  <a:gd name="T12" fmla="*/ 199 w 489"/>
                  <a:gd name="T13" fmla="*/ 183 h 296"/>
                  <a:gd name="T14" fmla="*/ 425 w 489"/>
                  <a:gd name="T15" fmla="*/ 373 h 296"/>
                  <a:gd name="T16" fmla="*/ 1084 w 489"/>
                  <a:gd name="T17" fmla="*/ 617 h 296"/>
                  <a:gd name="T18" fmla="*/ 1857 w 489"/>
                  <a:gd name="T19" fmla="*/ 678 h 296"/>
                  <a:gd name="T20" fmla="*/ 1949 w 489"/>
                  <a:gd name="T21" fmla="*/ 512 h 296"/>
                  <a:gd name="T22" fmla="*/ 1571 w 489"/>
                  <a:gd name="T23" fmla="*/ 275 h 296"/>
                  <a:gd name="T24" fmla="*/ 677 w 489"/>
                  <a:gd name="T25" fmla="*/ 39 h 296"/>
                  <a:gd name="T26" fmla="*/ 0 w 489"/>
                  <a:gd name="T27" fmla="*/ 0 h 296"/>
                  <a:gd name="T28" fmla="*/ 57 w 489"/>
                  <a:gd name="T29" fmla="*/ 79 h 296"/>
                  <a:gd name="T30" fmla="*/ 57 w 489"/>
                  <a:gd name="T31" fmla="*/ 7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13 w 794"/>
                <a:gd name="T1" fmla="*/ 99 h 414"/>
                <a:gd name="T2" fmla="*/ 280 w 794"/>
                <a:gd name="T3" fmla="*/ 80 h 414"/>
                <a:gd name="T4" fmla="*/ 219 w 794"/>
                <a:gd name="T5" fmla="*/ 52 h 414"/>
                <a:gd name="T6" fmla="*/ 28 w 794"/>
                <a:gd name="T7" fmla="*/ 0 h 414"/>
                <a:gd name="T8" fmla="*/ 9 w 794"/>
                <a:gd name="T9" fmla="*/ 5 h 414"/>
                <a:gd name="T10" fmla="*/ 0 w 794"/>
                <a:gd name="T11" fmla="*/ 21 h 414"/>
                <a:gd name="T12" fmla="*/ 10 w 794"/>
                <a:gd name="T13" fmla="*/ 39 h 414"/>
                <a:gd name="T14" fmla="*/ 225 w 794"/>
                <a:gd name="T15" fmla="*/ 103 h 414"/>
                <a:gd name="T16" fmla="*/ 272 w 794"/>
                <a:gd name="T17" fmla="*/ 98 h 414"/>
                <a:gd name="T18" fmla="*/ 310 w 794"/>
                <a:gd name="T19" fmla="*/ 104 h 414"/>
                <a:gd name="T20" fmla="*/ 313 w 794"/>
                <a:gd name="T21" fmla="*/ 99 h 414"/>
                <a:gd name="T22" fmla="*/ 313 w 794"/>
                <a:gd name="T23" fmla="*/ 9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3 w 1586"/>
                <a:gd name="T1" fmla="*/ 0 h 821"/>
                <a:gd name="T2" fmla="*/ 32 w 1586"/>
                <a:gd name="T3" fmla="*/ 8 h 821"/>
                <a:gd name="T4" fmla="*/ 35 w 1586"/>
                <a:gd name="T5" fmla="*/ 10 h 821"/>
                <a:gd name="T6" fmla="*/ 39 w 1586"/>
                <a:gd name="T7" fmla="*/ 12 h 821"/>
                <a:gd name="T8" fmla="*/ 38 w 1586"/>
                <a:gd name="T9" fmla="*/ 13 h 821"/>
                <a:gd name="T10" fmla="*/ 33 w 1586"/>
                <a:gd name="T11" fmla="*/ 12 h 821"/>
                <a:gd name="T12" fmla="*/ 28 w 1586"/>
                <a:gd name="T13" fmla="*/ 13 h 821"/>
                <a:gd name="T14" fmla="*/ 1 w 1586"/>
                <a:gd name="T15" fmla="*/ 5 h 821"/>
                <a:gd name="T16" fmla="*/ 0 w 1586"/>
                <a:gd name="T17" fmla="*/ 2 h 821"/>
                <a:gd name="T18" fmla="*/ 1 w 1586"/>
                <a:gd name="T19" fmla="*/ 0 h 821"/>
                <a:gd name="T20" fmla="*/ 3 w 1586"/>
                <a:gd name="T21" fmla="*/ 0 h 821"/>
                <a:gd name="T22" fmla="*/ 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5 h 747"/>
                <a:gd name="T2" fmla="*/ 23 w 1049"/>
                <a:gd name="T3" fmla="*/ 12 h 747"/>
                <a:gd name="T4" fmla="*/ 23 w 1049"/>
                <a:gd name="T5" fmla="*/ 9 h 747"/>
                <a:gd name="T6" fmla="*/ 26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5 h 747"/>
                <a:gd name="T14" fmla="*/ 0 w 1049"/>
                <a:gd name="T15" fmla="*/ 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70" cy="667"/>
              <a:chOff x="4986" y="2752"/>
              <a:chExt cx="470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3 w 150"/>
                  <a:gd name="T1" fmla="*/ 0 h 173"/>
                  <a:gd name="T2" fmla="*/ 1 w 150"/>
                  <a:gd name="T3" fmla="*/ 1 h 173"/>
                  <a:gd name="T4" fmla="*/ 0 w 150"/>
                  <a:gd name="T5" fmla="*/ 3 h 173"/>
                  <a:gd name="T6" fmla="*/ 2 w 150"/>
                  <a:gd name="T7" fmla="*/ 2 h 173"/>
                  <a:gd name="T8" fmla="*/ 2 w 150"/>
                  <a:gd name="T9" fmla="*/ 1 h 173"/>
                  <a:gd name="T10" fmla="*/ 4 w 150"/>
                  <a:gd name="T11" fmla="*/ 0 h 173"/>
                  <a:gd name="T12" fmla="*/ 3 w 150"/>
                  <a:gd name="T13" fmla="*/ 0 h 173"/>
                  <a:gd name="T14" fmla="*/ 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4 w 1684"/>
                  <a:gd name="T1" fmla="*/ 0 h 880"/>
                  <a:gd name="T2" fmla="*/ 2 w 1684"/>
                  <a:gd name="T3" fmla="*/ 1 h 880"/>
                  <a:gd name="T4" fmla="*/ 0 w 1684"/>
                  <a:gd name="T5" fmla="*/ 3 h 880"/>
                  <a:gd name="T6" fmla="*/ 2 w 1684"/>
                  <a:gd name="T7" fmla="*/ 6 h 880"/>
                  <a:gd name="T8" fmla="*/ 29 w 1684"/>
                  <a:gd name="T9" fmla="*/ 13 h 880"/>
                  <a:gd name="T10" fmla="*/ 35 w 1684"/>
                  <a:gd name="T11" fmla="*/ 13 h 880"/>
                  <a:gd name="T12" fmla="*/ 40 w 1684"/>
                  <a:gd name="T13" fmla="*/ 14 h 880"/>
                  <a:gd name="T14" fmla="*/ 42 w 1684"/>
                  <a:gd name="T15" fmla="*/ 13 h 880"/>
                  <a:gd name="T16" fmla="*/ 37 w 1684"/>
                  <a:gd name="T17" fmla="*/ 10 h 880"/>
                  <a:gd name="T18" fmla="*/ 35 w 1684"/>
                  <a:gd name="T19" fmla="*/ 8 h 880"/>
                  <a:gd name="T20" fmla="*/ 34 w 1684"/>
                  <a:gd name="T21" fmla="*/ 8 h 880"/>
                  <a:gd name="T22" fmla="*/ 36 w 1684"/>
                  <a:gd name="T23" fmla="*/ 10 h 880"/>
                  <a:gd name="T24" fmla="*/ 39 w 1684"/>
                  <a:gd name="T25" fmla="*/ 13 h 880"/>
                  <a:gd name="T26" fmla="*/ 35 w 1684"/>
                  <a:gd name="T27" fmla="*/ 12 h 880"/>
                  <a:gd name="T28" fmla="*/ 30 w 1684"/>
                  <a:gd name="T29" fmla="*/ 13 h 880"/>
                  <a:gd name="T30" fmla="*/ 31 w 1684"/>
                  <a:gd name="T31" fmla="*/ 10 h 880"/>
                  <a:gd name="T32" fmla="*/ 33 w 1684"/>
                  <a:gd name="T33" fmla="*/ 8 h 880"/>
                  <a:gd name="T34" fmla="*/ 30 w 1684"/>
                  <a:gd name="T35" fmla="*/ 8 h 880"/>
                  <a:gd name="T36" fmla="*/ 29 w 1684"/>
                  <a:gd name="T37" fmla="*/ 10 h 880"/>
                  <a:gd name="T38" fmla="*/ 28 w 1684"/>
                  <a:gd name="T39" fmla="*/ 12 h 880"/>
                  <a:gd name="T40" fmla="*/ 3 w 1684"/>
                  <a:gd name="T41" fmla="*/ 5 h 880"/>
                  <a:gd name="T42" fmla="*/ 2 w 1684"/>
                  <a:gd name="T43" fmla="*/ 4 h 880"/>
                  <a:gd name="T44" fmla="*/ 2 w 1684"/>
                  <a:gd name="T45" fmla="*/ 1 h 880"/>
                  <a:gd name="T46" fmla="*/ 5 w 1684"/>
                  <a:gd name="T47" fmla="*/ 0 h 880"/>
                  <a:gd name="T48" fmla="*/ 4 w 1684"/>
                  <a:gd name="T49" fmla="*/ 0 h 880"/>
                  <a:gd name="T50" fmla="*/ 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2 w 1190"/>
                  <a:gd name="T1" fmla="*/ 0 h 500"/>
                  <a:gd name="T2" fmla="*/ 29 w 1190"/>
                  <a:gd name="T3" fmla="*/ 7 h 500"/>
                  <a:gd name="T4" fmla="*/ 27 w 1190"/>
                  <a:gd name="T5" fmla="*/ 8 h 500"/>
                  <a:gd name="T6" fmla="*/ 0 w 1190"/>
                  <a:gd name="T7" fmla="*/ 0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>
                  <a:gd name="T0" fmla="*/ 3 w 160"/>
                  <a:gd name="T1" fmla="*/ 0 h 335"/>
                  <a:gd name="T2" fmla="*/ 0 w 160"/>
                  <a:gd name="T3" fmla="*/ 2 h 335"/>
                  <a:gd name="T4" fmla="*/ 0 w 160"/>
                  <a:gd name="T5" fmla="*/ 4 h 335"/>
                  <a:gd name="T6" fmla="*/ 1 w 160"/>
                  <a:gd name="T7" fmla="*/ 5 h 335"/>
                  <a:gd name="T8" fmla="*/ 2 w 160"/>
                  <a:gd name="T9" fmla="*/ 5 h 335"/>
                  <a:gd name="T10" fmla="*/ 2 w 160"/>
                  <a:gd name="T11" fmla="*/ 2 h 335"/>
                  <a:gd name="T12" fmla="*/ 4 w 160"/>
                  <a:gd name="T13" fmla="*/ 0 h 335"/>
                  <a:gd name="T14" fmla="*/ 3 w 160"/>
                  <a:gd name="T15" fmla="*/ 0 h 335"/>
                  <a:gd name="T16" fmla="*/ 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4 w 489"/>
                  <a:gd name="T3" fmla="*/ 1 h 296"/>
                  <a:gd name="T4" fmla="*/ 8 w 489"/>
                  <a:gd name="T5" fmla="*/ 2 h 296"/>
                  <a:gd name="T6" fmla="*/ 11 w 489"/>
                  <a:gd name="T7" fmla="*/ 4 h 296"/>
                  <a:gd name="T8" fmla="*/ 8 w 489"/>
                  <a:gd name="T9" fmla="*/ 4 h 296"/>
                  <a:gd name="T10" fmla="*/ 4 w 489"/>
                  <a:gd name="T11" fmla="*/ 2 h 296"/>
                  <a:gd name="T12" fmla="*/ 1 w 489"/>
                  <a:gd name="T13" fmla="*/ 1 h 296"/>
                  <a:gd name="T14" fmla="*/ 3 w 489"/>
                  <a:gd name="T15" fmla="*/ 2 h 296"/>
                  <a:gd name="T16" fmla="*/ 7 w 489"/>
                  <a:gd name="T17" fmla="*/ 4 h 296"/>
                  <a:gd name="T18" fmla="*/ 11 w 489"/>
                  <a:gd name="T19" fmla="*/ 5 h 296"/>
                  <a:gd name="T20" fmla="*/ 12 w 489"/>
                  <a:gd name="T21" fmla="*/ 4 h 296"/>
                  <a:gd name="T22" fmla="*/ 9 w 489"/>
                  <a:gd name="T23" fmla="*/ 2 h 296"/>
                  <a:gd name="T24" fmla="*/ 4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9DBD070-6212-48F6-8DC6-0DB17A7E5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3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A7290E7-0161-4AE7-BDC5-5062405B4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8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6FF7C9C-774E-4095-88B4-0189D0420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5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51200 w 794"/>
                <a:gd name="T1" fmla="*/ 14380 h 414"/>
                <a:gd name="T2" fmla="*/ 45788 w 794"/>
                <a:gd name="T3" fmla="*/ 11580 h 414"/>
                <a:gd name="T4" fmla="*/ 35864 w 794"/>
                <a:gd name="T5" fmla="*/ 7652 h 414"/>
                <a:gd name="T6" fmla="*/ 4577 w 794"/>
                <a:gd name="T7" fmla="*/ 0 h 414"/>
                <a:gd name="T8" fmla="*/ 1476 w 794"/>
                <a:gd name="T9" fmla="*/ 725 h 414"/>
                <a:gd name="T10" fmla="*/ 0 w 794"/>
                <a:gd name="T11" fmla="*/ 3024 h 414"/>
                <a:gd name="T12" fmla="*/ 1799 w 794"/>
                <a:gd name="T13" fmla="*/ 5648 h 414"/>
                <a:gd name="T14" fmla="*/ 36754 w 794"/>
                <a:gd name="T15" fmla="*/ 14899 h 414"/>
                <a:gd name="T16" fmla="*/ 44413 w 794"/>
                <a:gd name="T17" fmla="*/ 14307 h 414"/>
                <a:gd name="T18" fmla="*/ 50605 w 794"/>
                <a:gd name="T19" fmla="*/ 15073 h 414"/>
                <a:gd name="T20" fmla="*/ 51200 w 794"/>
                <a:gd name="T21" fmla="*/ 14380 h 414"/>
                <a:gd name="T22" fmla="*/ 51200 w 794"/>
                <a:gd name="T23" fmla="*/ 14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49 w 1586"/>
                <a:gd name="T1" fmla="*/ 0 h 821"/>
                <a:gd name="T2" fmla="*/ 5333 w 1586"/>
                <a:gd name="T3" fmla="*/ 1175 h 821"/>
                <a:gd name="T4" fmla="*/ 5722 w 1586"/>
                <a:gd name="T5" fmla="*/ 1444 h 821"/>
                <a:gd name="T6" fmla="*/ 6356 w 1586"/>
                <a:gd name="T7" fmla="*/ 1792 h 821"/>
                <a:gd name="T8" fmla="*/ 6272 w 1586"/>
                <a:gd name="T9" fmla="*/ 1858 h 821"/>
                <a:gd name="T10" fmla="*/ 5409 w 1586"/>
                <a:gd name="T11" fmla="*/ 1781 h 821"/>
                <a:gd name="T12" fmla="*/ 4588 w 1586"/>
                <a:gd name="T13" fmla="*/ 1835 h 821"/>
                <a:gd name="T14" fmla="*/ 166 w 1586"/>
                <a:gd name="T15" fmla="*/ 676 h 821"/>
                <a:gd name="T16" fmla="*/ 0 w 1586"/>
                <a:gd name="T17" fmla="*/ 340 h 821"/>
                <a:gd name="T18" fmla="*/ 184 w 1586"/>
                <a:gd name="T19" fmla="*/ 72 h 821"/>
                <a:gd name="T20" fmla="*/ 549 w 1586"/>
                <a:gd name="T21" fmla="*/ 0 h 821"/>
                <a:gd name="T22" fmla="*/ 54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44 h 747"/>
                <a:gd name="T2" fmla="*/ 3732 w 1049"/>
                <a:gd name="T3" fmla="*/ 1711 h 747"/>
                <a:gd name="T4" fmla="*/ 3802 w 1049"/>
                <a:gd name="T5" fmla="*/ 1223 h 747"/>
                <a:gd name="T6" fmla="*/ 4247 w 1049"/>
                <a:gd name="T7" fmla="*/ 967 h 747"/>
                <a:gd name="T8" fmla="*/ 316 w 1049"/>
                <a:gd name="T9" fmla="*/ 0 h 747"/>
                <a:gd name="T10" fmla="*/ 0 w 1049"/>
                <a:gd name="T11" fmla="*/ 290 h 747"/>
                <a:gd name="T12" fmla="*/ 0 w 1049"/>
                <a:gd name="T13" fmla="*/ 744 h 747"/>
                <a:gd name="T14" fmla="*/ 0 w 1049"/>
                <a:gd name="T15" fmla="*/ 7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38 w 150"/>
                  <a:gd name="T1" fmla="*/ 0 h 173"/>
                  <a:gd name="T2" fmla="*/ 161 w 150"/>
                  <a:gd name="T3" fmla="*/ 155 h 173"/>
                  <a:gd name="T4" fmla="*/ 0 w 150"/>
                  <a:gd name="T5" fmla="*/ 406 h 173"/>
                  <a:gd name="T6" fmla="*/ 319 w 150"/>
                  <a:gd name="T7" fmla="*/ 375 h 173"/>
                  <a:gd name="T8" fmla="*/ 411 w 150"/>
                  <a:gd name="T9" fmla="*/ 198 h 173"/>
                  <a:gd name="T10" fmla="*/ 599 w 150"/>
                  <a:gd name="T11" fmla="*/ 63 h 173"/>
                  <a:gd name="T12" fmla="*/ 438 w 150"/>
                  <a:gd name="T13" fmla="*/ 0 h 173"/>
                  <a:gd name="T14" fmla="*/ 43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628 w 1684"/>
                  <a:gd name="T1" fmla="*/ 0 h 880"/>
                  <a:gd name="T2" fmla="*/ 254 w 1684"/>
                  <a:gd name="T3" fmla="*/ 119 h 880"/>
                  <a:gd name="T4" fmla="*/ 0 w 1684"/>
                  <a:gd name="T5" fmla="*/ 474 h 880"/>
                  <a:gd name="T6" fmla="*/ 271 w 1684"/>
                  <a:gd name="T7" fmla="*/ 817 h 880"/>
                  <a:gd name="T8" fmla="*/ 4763 w 1684"/>
                  <a:gd name="T9" fmla="*/ 1974 h 880"/>
                  <a:gd name="T10" fmla="*/ 5731 w 1684"/>
                  <a:gd name="T11" fmla="*/ 1902 h 880"/>
                  <a:gd name="T12" fmla="*/ 6515 w 1684"/>
                  <a:gd name="T13" fmla="*/ 2004 h 880"/>
                  <a:gd name="T14" fmla="*/ 6787 w 1684"/>
                  <a:gd name="T15" fmla="*/ 1841 h 880"/>
                  <a:gd name="T16" fmla="*/ 6053 w 1684"/>
                  <a:gd name="T17" fmla="*/ 1512 h 880"/>
                  <a:gd name="T18" fmla="*/ 5754 w 1684"/>
                  <a:gd name="T19" fmla="*/ 1167 h 880"/>
                  <a:gd name="T20" fmla="*/ 5519 w 1684"/>
                  <a:gd name="T21" fmla="*/ 1200 h 880"/>
                  <a:gd name="T22" fmla="*/ 5799 w 1684"/>
                  <a:gd name="T23" fmla="*/ 1512 h 880"/>
                  <a:gd name="T24" fmla="*/ 6360 w 1684"/>
                  <a:gd name="T25" fmla="*/ 1844 h 880"/>
                  <a:gd name="T26" fmla="*/ 5696 w 1684"/>
                  <a:gd name="T27" fmla="*/ 1792 h 880"/>
                  <a:gd name="T28" fmla="*/ 4912 w 1684"/>
                  <a:gd name="T29" fmla="*/ 1852 h 880"/>
                  <a:gd name="T30" fmla="*/ 5057 w 1684"/>
                  <a:gd name="T31" fmla="*/ 1479 h 880"/>
                  <a:gd name="T32" fmla="*/ 5393 w 1684"/>
                  <a:gd name="T33" fmla="*/ 1225 h 880"/>
                  <a:gd name="T34" fmla="*/ 5000 w 1684"/>
                  <a:gd name="T35" fmla="*/ 1257 h 880"/>
                  <a:gd name="T36" fmla="*/ 4695 w 1684"/>
                  <a:gd name="T37" fmla="*/ 1499 h 880"/>
                  <a:gd name="T38" fmla="*/ 4591 w 1684"/>
                  <a:gd name="T39" fmla="*/ 1802 h 880"/>
                  <a:gd name="T40" fmla="*/ 432 w 1684"/>
                  <a:gd name="T41" fmla="*/ 706 h 880"/>
                  <a:gd name="T42" fmla="*/ 322 w 1684"/>
                  <a:gd name="T43" fmla="*/ 489 h 880"/>
                  <a:gd name="T44" fmla="*/ 415 w 1684"/>
                  <a:gd name="T45" fmla="*/ 217 h 880"/>
                  <a:gd name="T46" fmla="*/ 873 w 1684"/>
                  <a:gd name="T47" fmla="*/ 0 h 880"/>
                  <a:gd name="T48" fmla="*/ 628 w 1684"/>
                  <a:gd name="T49" fmla="*/ 0 h 880"/>
                  <a:gd name="T50" fmla="*/ 62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04 w 1190"/>
                  <a:gd name="T1" fmla="*/ 0 h 500"/>
                  <a:gd name="T2" fmla="*/ 4796 w 1190"/>
                  <a:gd name="T3" fmla="*/ 1114 h 500"/>
                  <a:gd name="T4" fmla="*/ 4334 w 1190"/>
                  <a:gd name="T5" fmla="*/ 1137 h 500"/>
                  <a:gd name="T6" fmla="*/ 0 w 1190"/>
                  <a:gd name="T7" fmla="*/ 61 h 500"/>
                  <a:gd name="T8" fmla="*/ 404 w 1190"/>
                  <a:gd name="T9" fmla="*/ 0 h 500"/>
                  <a:gd name="T10" fmla="*/ 4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71 w 160"/>
                  <a:gd name="T1" fmla="*/ 0 h 335"/>
                  <a:gd name="T2" fmla="*/ 77 w 160"/>
                  <a:gd name="T3" fmla="*/ 239 h 335"/>
                  <a:gd name="T4" fmla="*/ 0 w 160"/>
                  <a:gd name="T5" fmla="*/ 515 h 335"/>
                  <a:gd name="T6" fmla="*/ 135 w 160"/>
                  <a:gd name="T7" fmla="*/ 704 h 335"/>
                  <a:gd name="T8" fmla="*/ 380 w 160"/>
                  <a:gd name="T9" fmla="*/ 751 h 335"/>
                  <a:gd name="T10" fmla="*/ 308 w 160"/>
                  <a:gd name="T11" fmla="*/ 344 h 335"/>
                  <a:gd name="T12" fmla="*/ 648 w 160"/>
                  <a:gd name="T13" fmla="*/ 39 h 335"/>
                  <a:gd name="T14" fmla="*/ 471 w 160"/>
                  <a:gd name="T15" fmla="*/ 0 h 335"/>
                  <a:gd name="T16" fmla="*/ 47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7 w 489"/>
                  <a:gd name="T1" fmla="*/ 79 h 296"/>
                  <a:gd name="T2" fmla="*/ 637 w 489"/>
                  <a:gd name="T3" fmla="*/ 151 h 296"/>
                  <a:gd name="T4" fmla="*/ 1292 w 489"/>
                  <a:gd name="T5" fmla="*/ 314 h 296"/>
                  <a:gd name="T6" fmla="*/ 1755 w 489"/>
                  <a:gd name="T7" fmla="*/ 557 h 296"/>
                  <a:gd name="T8" fmla="*/ 1300 w 489"/>
                  <a:gd name="T9" fmla="*/ 526 h 296"/>
                  <a:gd name="T10" fmla="*/ 553 w 489"/>
                  <a:gd name="T11" fmla="*/ 334 h 296"/>
                  <a:gd name="T12" fmla="*/ 199 w 489"/>
                  <a:gd name="T13" fmla="*/ 183 h 296"/>
                  <a:gd name="T14" fmla="*/ 425 w 489"/>
                  <a:gd name="T15" fmla="*/ 373 h 296"/>
                  <a:gd name="T16" fmla="*/ 1084 w 489"/>
                  <a:gd name="T17" fmla="*/ 617 h 296"/>
                  <a:gd name="T18" fmla="*/ 1857 w 489"/>
                  <a:gd name="T19" fmla="*/ 678 h 296"/>
                  <a:gd name="T20" fmla="*/ 1949 w 489"/>
                  <a:gd name="T21" fmla="*/ 512 h 296"/>
                  <a:gd name="T22" fmla="*/ 1571 w 489"/>
                  <a:gd name="T23" fmla="*/ 275 h 296"/>
                  <a:gd name="T24" fmla="*/ 677 w 489"/>
                  <a:gd name="T25" fmla="*/ 39 h 296"/>
                  <a:gd name="T26" fmla="*/ 0 w 489"/>
                  <a:gd name="T27" fmla="*/ 0 h 296"/>
                  <a:gd name="T28" fmla="*/ 57 w 489"/>
                  <a:gd name="T29" fmla="*/ 79 h 296"/>
                  <a:gd name="T30" fmla="*/ 57 w 489"/>
                  <a:gd name="T31" fmla="*/ 7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13 w 794"/>
                <a:gd name="T1" fmla="*/ 99 h 414"/>
                <a:gd name="T2" fmla="*/ 280 w 794"/>
                <a:gd name="T3" fmla="*/ 80 h 414"/>
                <a:gd name="T4" fmla="*/ 219 w 794"/>
                <a:gd name="T5" fmla="*/ 52 h 414"/>
                <a:gd name="T6" fmla="*/ 28 w 794"/>
                <a:gd name="T7" fmla="*/ 0 h 414"/>
                <a:gd name="T8" fmla="*/ 9 w 794"/>
                <a:gd name="T9" fmla="*/ 5 h 414"/>
                <a:gd name="T10" fmla="*/ 0 w 794"/>
                <a:gd name="T11" fmla="*/ 21 h 414"/>
                <a:gd name="T12" fmla="*/ 10 w 794"/>
                <a:gd name="T13" fmla="*/ 39 h 414"/>
                <a:gd name="T14" fmla="*/ 225 w 794"/>
                <a:gd name="T15" fmla="*/ 103 h 414"/>
                <a:gd name="T16" fmla="*/ 272 w 794"/>
                <a:gd name="T17" fmla="*/ 98 h 414"/>
                <a:gd name="T18" fmla="*/ 310 w 794"/>
                <a:gd name="T19" fmla="*/ 104 h 414"/>
                <a:gd name="T20" fmla="*/ 313 w 794"/>
                <a:gd name="T21" fmla="*/ 99 h 414"/>
                <a:gd name="T22" fmla="*/ 313 w 794"/>
                <a:gd name="T23" fmla="*/ 9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3 w 1586"/>
                <a:gd name="T1" fmla="*/ 0 h 821"/>
                <a:gd name="T2" fmla="*/ 32 w 1586"/>
                <a:gd name="T3" fmla="*/ 8 h 821"/>
                <a:gd name="T4" fmla="*/ 35 w 1586"/>
                <a:gd name="T5" fmla="*/ 10 h 821"/>
                <a:gd name="T6" fmla="*/ 39 w 1586"/>
                <a:gd name="T7" fmla="*/ 12 h 821"/>
                <a:gd name="T8" fmla="*/ 38 w 1586"/>
                <a:gd name="T9" fmla="*/ 13 h 821"/>
                <a:gd name="T10" fmla="*/ 33 w 1586"/>
                <a:gd name="T11" fmla="*/ 12 h 821"/>
                <a:gd name="T12" fmla="*/ 28 w 1586"/>
                <a:gd name="T13" fmla="*/ 13 h 821"/>
                <a:gd name="T14" fmla="*/ 1 w 1586"/>
                <a:gd name="T15" fmla="*/ 5 h 821"/>
                <a:gd name="T16" fmla="*/ 0 w 1586"/>
                <a:gd name="T17" fmla="*/ 2 h 821"/>
                <a:gd name="T18" fmla="*/ 1 w 1586"/>
                <a:gd name="T19" fmla="*/ 0 h 821"/>
                <a:gd name="T20" fmla="*/ 3 w 1586"/>
                <a:gd name="T21" fmla="*/ 0 h 821"/>
                <a:gd name="T22" fmla="*/ 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5 h 747"/>
                <a:gd name="T2" fmla="*/ 23 w 1049"/>
                <a:gd name="T3" fmla="*/ 12 h 747"/>
                <a:gd name="T4" fmla="*/ 23 w 1049"/>
                <a:gd name="T5" fmla="*/ 9 h 747"/>
                <a:gd name="T6" fmla="*/ 26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5 h 747"/>
                <a:gd name="T14" fmla="*/ 0 w 1049"/>
                <a:gd name="T15" fmla="*/ 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70" cy="667"/>
              <a:chOff x="4986" y="2752"/>
              <a:chExt cx="470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3 w 150"/>
                  <a:gd name="T1" fmla="*/ 0 h 173"/>
                  <a:gd name="T2" fmla="*/ 1 w 150"/>
                  <a:gd name="T3" fmla="*/ 1 h 173"/>
                  <a:gd name="T4" fmla="*/ 0 w 150"/>
                  <a:gd name="T5" fmla="*/ 3 h 173"/>
                  <a:gd name="T6" fmla="*/ 2 w 150"/>
                  <a:gd name="T7" fmla="*/ 2 h 173"/>
                  <a:gd name="T8" fmla="*/ 2 w 150"/>
                  <a:gd name="T9" fmla="*/ 1 h 173"/>
                  <a:gd name="T10" fmla="*/ 4 w 150"/>
                  <a:gd name="T11" fmla="*/ 0 h 173"/>
                  <a:gd name="T12" fmla="*/ 3 w 150"/>
                  <a:gd name="T13" fmla="*/ 0 h 173"/>
                  <a:gd name="T14" fmla="*/ 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4 w 1684"/>
                  <a:gd name="T1" fmla="*/ 0 h 880"/>
                  <a:gd name="T2" fmla="*/ 2 w 1684"/>
                  <a:gd name="T3" fmla="*/ 1 h 880"/>
                  <a:gd name="T4" fmla="*/ 0 w 1684"/>
                  <a:gd name="T5" fmla="*/ 3 h 880"/>
                  <a:gd name="T6" fmla="*/ 2 w 1684"/>
                  <a:gd name="T7" fmla="*/ 6 h 880"/>
                  <a:gd name="T8" fmla="*/ 29 w 1684"/>
                  <a:gd name="T9" fmla="*/ 13 h 880"/>
                  <a:gd name="T10" fmla="*/ 35 w 1684"/>
                  <a:gd name="T11" fmla="*/ 13 h 880"/>
                  <a:gd name="T12" fmla="*/ 40 w 1684"/>
                  <a:gd name="T13" fmla="*/ 14 h 880"/>
                  <a:gd name="T14" fmla="*/ 42 w 1684"/>
                  <a:gd name="T15" fmla="*/ 13 h 880"/>
                  <a:gd name="T16" fmla="*/ 37 w 1684"/>
                  <a:gd name="T17" fmla="*/ 10 h 880"/>
                  <a:gd name="T18" fmla="*/ 35 w 1684"/>
                  <a:gd name="T19" fmla="*/ 8 h 880"/>
                  <a:gd name="T20" fmla="*/ 34 w 1684"/>
                  <a:gd name="T21" fmla="*/ 8 h 880"/>
                  <a:gd name="T22" fmla="*/ 36 w 1684"/>
                  <a:gd name="T23" fmla="*/ 10 h 880"/>
                  <a:gd name="T24" fmla="*/ 39 w 1684"/>
                  <a:gd name="T25" fmla="*/ 13 h 880"/>
                  <a:gd name="T26" fmla="*/ 35 w 1684"/>
                  <a:gd name="T27" fmla="*/ 12 h 880"/>
                  <a:gd name="T28" fmla="*/ 30 w 1684"/>
                  <a:gd name="T29" fmla="*/ 13 h 880"/>
                  <a:gd name="T30" fmla="*/ 31 w 1684"/>
                  <a:gd name="T31" fmla="*/ 10 h 880"/>
                  <a:gd name="T32" fmla="*/ 33 w 1684"/>
                  <a:gd name="T33" fmla="*/ 8 h 880"/>
                  <a:gd name="T34" fmla="*/ 30 w 1684"/>
                  <a:gd name="T35" fmla="*/ 8 h 880"/>
                  <a:gd name="T36" fmla="*/ 29 w 1684"/>
                  <a:gd name="T37" fmla="*/ 10 h 880"/>
                  <a:gd name="T38" fmla="*/ 28 w 1684"/>
                  <a:gd name="T39" fmla="*/ 12 h 880"/>
                  <a:gd name="T40" fmla="*/ 3 w 1684"/>
                  <a:gd name="T41" fmla="*/ 5 h 880"/>
                  <a:gd name="T42" fmla="*/ 2 w 1684"/>
                  <a:gd name="T43" fmla="*/ 4 h 880"/>
                  <a:gd name="T44" fmla="*/ 2 w 1684"/>
                  <a:gd name="T45" fmla="*/ 1 h 880"/>
                  <a:gd name="T46" fmla="*/ 5 w 1684"/>
                  <a:gd name="T47" fmla="*/ 0 h 880"/>
                  <a:gd name="T48" fmla="*/ 4 w 1684"/>
                  <a:gd name="T49" fmla="*/ 0 h 880"/>
                  <a:gd name="T50" fmla="*/ 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2 w 1190"/>
                  <a:gd name="T1" fmla="*/ 0 h 500"/>
                  <a:gd name="T2" fmla="*/ 29 w 1190"/>
                  <a:gd name="T3" fmla="*/ 7 h 500"/>
                  <a:gd name="T4" fmla="*/ 27 w 1190"/>
                  <a:gd name="T5" fmla="*/ 8 h 500"/>
                  <a:gd name="T6" fmla="*/ 0 w 1190"/>
                  <a:gd name="T7" fmla="*/ 0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>
                  <a:gd name="T0" fmla="*/ 3 w 160"/>
                  <a:gd name="T1" fmla="*/ 0 h 335"/>
                  <a:gd name="T2" fmla="*/ 0 w 160"/>
                  <a:gd name="T3" fmla="*/ 2 h 335"/>
                  <a:gd name="T4" fmla="*/ 0 w 160"/>
                  <a:gd name="T5" fmla="*/ 4 h 335"/>
                  <a:gd name="T6" fmla="*/ 1 w 160"/>
                  <a:gd name="T7" fmla="*/ 5 h 335"/>
                  <a:gd name="T8" fmla="*/ 2 w 160"/>
                  <a:gd name="T9" fmla="*/ 5 h 335"/>
                  <a:gd name="T10" fmla="*/ 2 w 160"/>
                  <a:gd name="T11" fmla="*/ 2 h 335"/>
                  <a:gd name="T12" fmla="*/ 4 w 160"/>
                  <a:gd name="T13" fmla="*/ 0 h 335"/>
                  <a:gd name="T14" fmla="*/ 3 w 160"/>
                  <a:gd name="T15" fmla="*/ 0 h 335"/>
                  <a:gd name="T16" fmla="*/ 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4 w 489"/>
                  <a:gd name="T3" fmla="*/ 1 h 296"/>
                  <a:gd name="T4" fmla="*/ 8 w 489"/>
                  <a:gd name="T5" fmla="*/ 2 h 296"/>
                  <a:gd name="T6" fmla="*/ 11 w 489"/>
                  <a:gd name="T7" fmla="*/ 4 h 296"/>
                  <a:gd name="T8" fmla="*/ 8 w 489"/>
                  <a:gd name="T9" fmla="*/ 4 h 296"/>
                  <a:gd name="T10" fmla="*/ 4 w 489"/>
                  <a:gd name="T11" fmla="*/ 2 h 296"/>
                  <a:gd name="T12" fmla="*/ 1 w 489"/>
                  <a:gd name="T13" fmla="*/ 1 h 296"/>
                  <a:gd name="T14" fmla="*/ 3 w 489"/>
                  <a:gd name="T15" fmla="*/ 2 h 296"/>
                  <a:gd name="T16" fmla="*/ 7 w 489"/>
                  <a:gd name="T17" fmla="*/ 4 h 296"/>
                  <a:gd name="T18" fmla="*/ 11 w 489"/>
                  <a:gd name="T19" fmla="*/ 5 h 296"/>
                  <a:gd name="T20" fmla="*/ 12 w 489"/>
                  <a:gd name="T21" fmla="*/ 4 h 296"/>
                  <a:gd name="T22" fmla="*/ 9 w 489"/>
                  <a:gd name="T23" fmla="*/ 2 h 296"/>
                  <a:gd name="T24" fmla="*/ 4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0CC6E4E-4037-4088-8F64-E0C4D2A89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213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4BA83CC-5422-4717-A42A-137F3FA36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431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5DC7076-2E88-4D86-B5E6-550B21ED7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03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3BD83A-2946-41E3-A901-F8800EBD7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61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3B87E1F-C9BC-4FA1-BE7F-4BE16E31E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515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F3C9857-3C3F-46B4-943A-AEA3C9F7F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25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E532D45-BC17-4D83-BF41-AE4787779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78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CA9B08D-ECB6-4C5F-96E0-7701AB86D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78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E198477-EF17-4244-AE23-3A013FCFD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072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A187F84-F926-438C-87DA-BA5B79469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35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466DEE9-F524-4EA4-9900-A6C2263B1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31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D4016B5-B1D1-48EC-8968-BFC8A94CB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046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51200 w 794"/>
                <a:gd name="T1" fmla="*/ 14380 h 414"/>
                <a:gd name="T2" fmla="*/ 45788 w 794"/>
                <a:gd name="T3" fmla="*/ 11580 h 414"/>
                <a:gd name="T4" fmla="*/ 35864 w 794"/>
                <a:gd name="T5" fmla="*/ 7652 h 414"/>
                <a:gd name="T6" fmla="*/ 4577 w 794"/>
                <a:gd name="T7" fmla="*/ 0 h 414"/>
                <a:gd name="T8" fmla="*/ 1476 w 794"/>
                <a:gd name="T9" fmla="*/ 725 h 414"/>
                <a:gd name="T10" fmla="*/ 0 w 794"/>
                <a:gd name="T11" fmla="*/ 3024 h 414"/>
                <a:gd name="T12" fmla="*/ 1799 w 794"/>
                <a:gd name="T13" fmla="*/ 5648 h 414"/>
                <a:gd name="T14" fmla="*/ 36754 w 794"/>
                <a:gd name="T15" fmla="*/ 14899 h 414"/>
                <a:gd name="T16" fmla="*/ 44413 w 794"/>
                <a:gd name="T17" fmla="*/ 14307 h 414"/>
                <a:gd name="T18" fmla="*/ 50605 w 794"/>
                <a:gd name="T19" fmla="*/ 15073 h 414"/>
                <a:gd name="T20" fmla="*/ 51200 w 794"/>
                <a:gd name="T21" fmla="*/ 14380 h 414"/>
                <a:gd name="T22" fmla="*/ 51200 w 794"/>
                <a:gd name="T23" fmla="*/ 14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49 w 1586"/>
                <a:gd name="T1" fmla="*/ 0 h 821"/>
                <a:gd name="T2" fmla="*/ 5333 w 1586"/>
                <a:gd name="T3" fmla="*/ 1175 h 821"/>
                <a:gd name="T4" fmla="*/ 5722 w 1586"/>
                <a:gd name="T5" fmla="*/ 1444 h 821"/>
                <a:gd name="T6" fmla="*/ 6356 w 1586"/>
                <a:gd name="T7" fmla="*/ 1792 h 821"/>
                <a:gd name="T8" fmla="*/ 6272 w 1586"/>
                <a:gd name="T9" fmla="*/ 1858 h 821"/>
                <a:gd name="T10" fmla="*/ 5409 w 1586"/>
                <a:gd name="T11" fmla="*/ 1781 h 821"/>
                <a:gd name="T12" fmla="*/ 4588 w 1586"/>
                <a:gd name="T13" fmla="*/ 1835 h 821"/>
                <a:gd name="T14" fmla="*/ 166 w 1586"/>
                <a:gd name="T15" fmla="*/ 676 h 821"/>
                <a:gd name="T16" fmla="*/ 0 w 1586"/>
                <a:gd name="T17" fmla="*/ 340 h 821"/>
                <a:gd name="T18" fmla="*/ 184 w 1586"/>
                <a:gd name="T19" fmla="*/ 72 h 821"/>
                <a:gd name="T20" fmla="*/ 549 w 1586"/>
                <a:gd name="T21" fmla="*/ 0 h 821"/>
                <a:gd name="T22" fmla="*/ 54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44 h 747"/>
                <a:gd name="T2" fmla="*/ 3732 w 1049"/>
                <a:gd name="T3" fmla="*/ 1711 h 747"/>
                <a:gd name="T4" fmla="*/ 3802 w 1049"/>
                <a:gd name="T5" fmla="*/ 1223 h 747"/>
                <a:gd name="T6" fmla="*/ 4247 w 1049"/>
                <a:gd name="T7" fmla="*/ 967 h 747"/>
                <a:gd name="T8" fmla="*/ 316 w 1049"/>
                <a:gd name="T9" fmla="*/ 0 h 747"/>
                <a:gd name="T10" fmla="*/ 0 w 1049"/>
                <a:gd name="T11" fmla="*/ 290 h 747"/>
                <a:gd name="T12" fmla="*/ 0 w 1049"/>
                <a:gd name="T13" fmla="*/ 744 h 747"/>
                <a:gd name="T14" fmla="*/ 0 w 1049"/>
                <a:gd name="T15" fmla="*/ 7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38 w 150"/>
                  <a:gd name="T1" fmla="*/ 0 h 173"/>
                  <a:gd name="T2" fmla="*/ 161 w 150"/>
                  <a:gd name="T3" fmla="*/ 155 h 173"/>
                  <a:gd name="T4" fmla="*/ 0 w 150"/>
                  <a:gd name="T5" fmla="*/ 406 h 173"/>
                  <a:gd name="T6" fmla="*/ 319 w 150"/>
                  <a:gd name="T7" fmla="*/ 375 h 173"/>
                  <a:gd name="T8" fmla="*/ 411 w 150"/>
                  <a:gd name="T9" fmla="*/ 198 h 173"/>
                  <a:gd name="T10" fmla="*/ 599 w 150"/>
                  <a:gd name="T11" fmla="*/ 63 h 173"/>
                  <a:gd name="T12" fmla="*/ 438 w 150"/>
                  <a:gd name="T13" fmla="*/ 0 h 173"/>
                  <a:gd name="T14" fmla="*/ 43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628 w 1684"/>
                  <a:gd name="T1" fmla="*/ 0 h 880"/>
                  <a:gd name="T2" fmla="*/ 254 w 1684"/>
                  <a:gd name="T3" fmla="*/ 119 h 880"/>
                  <a:gd name="T4" fmla="*/ 0 w 1684"/>
                  <a:gd name="T5" fmla="*/ 474 h 880"/>
                  <a:gd name="T6" fmla="*/ 271 w 1684"/>
                  <a:gd name="T7" fmla="*/ 817 h 880"/>
                  <a:gd name="T8" fmla="*/ 4763 w 1684"/>
                  <a:gd name="T9" fmla="*/ 1974 h 880"/>
                  <a:gd name="T10" fmla="*/ 5731 w 1684"/>
                  <a:gd name="T11" fmla="*/ 1902 h 880"/>
                  <a:gd name="T12" fmla="*/ 6515 w 1684"/>
                  <a:gd name="T13" fmla="*/ 2004 h 880"/>
                  <a:gd name="T14" fmla="*/ 6787 w 1684"/>
                  <a:gd name="T15" fmla="*/ 1841 h 880"/>
                  <a:gd name="T16" fmla="*/ 6053 w 1684"/>
                  <a:gd name="T17" fmla="*/ 1512 h 880"/>
                  <a:gd name="T18" fmla="*/ 5754 w 1684"/>
                  <a:gd name="T19" fmla="*/ 1167 h 880"/>
                  <a:gd name="T20" fmla="*/ 5519 w 1684"/>
                  <a:gd name="T21" fmla="*/ 1200 h 880"/>
                  <a:gd name="T22" fmla="*/ 5799 w 1684"/>
                  <a:gd name="T23" fmla="*/ 1512 h 880"/>
                  <a:gd name="T24" fmla="*/ 6360 w 1684"/>
                  <a:gd name="T25" fmla="*/ 1844 h 880"/>
                  <a:gd name="T26" fmla="*/ 5696 w 1684"/>
                  <a:gd name="T27" fmla="*/ 1792 h 880"/>
                  <a:gd name="T28" fmla="*/ 4912 w 1684"/>
                  <a:gd name="T29" fmla="*/ 1852 h 880"/>
                  <a:gd name="T30" fmla="*/ 5057 w 1684"/>
                  <a:gd name="T31" fmla="*/ 1479 h 880"/>
                  <a:gd name="T32" fmla="*/ 5393 w 1684"/>
                  <a:gd name="T33" fmla="*/ 1225 h 880"/>
                  <a:gd name="T34" fmla="*/ 5000 w 1684"/>
                  <a:gd name="T35" fmla="*/ 1257 h 880"/>
                  <a:gd name="T36" fmla="*/ 4695 w 1684"/>
                  <a:gd name="T37" fmla="*/ 1499 h 880"/>
                  <a:gd name="T38" fmla="*/ 4591 w 1684"/>
                  <a:gd name="T39" fmla="*/ 1802 h 880"/>
                  <a:gd name="T40" fmla="*/ 432 w 1684"/>
                  <a:gd name="T41" fmla="*/ 706 h 880"/>
                  <a:gd name="T42" fmla="*/ 322 w 1684"/>
                  <a:gd name="T43" fmla="*/ 489 h 880"/>
                  <a:gd name="T44" fmla="*/ 415 w 1684"/>
                  <a:gd name="T45" fmla="*/ 217 h 880"/>
                  <a:gd name="T46" fmla="*/ 873 w 1684"/>
                  <a:gd name="T47" fmla="*/ 0 h 880"/>
                  <a:gd name="T48" fmla="*/ 628 w 1684"/>
                  <a:gd name="T49" fmla="*/ 0 h 880"/>
                  <a:gd name="T50" fmla="*/ 62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04 w 1190"/>
                  <a:gd name="T1" fmla="*/ 0 h 500"/>
                  <a:gd name="T2" fmla="*/ 4796 w 1190"/>
                  <a:gd name="T3" fmla="*/ 1114 h 500"/>
                  <a:gd name="T4" fmla="*/ 4334 w 1190"/>
                  <a:gd name="T5" fmla="*/ 1137 h 500"/>
                  <a:gd name="T6" fmla="*/ 0 w 1190"/>
                  <a:gd name="T7" fmla="*/ 61 h 500"/>
                  <a:gd name="T8" fmla="*/ 404 w 1190"/>
                  <a:gd name="T9" fmla="*/ 0 h 500"/>
                  <a:gd name="T10" fmla="*/ 4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71 w 160"/>
                  <a:gd name="T1" fmla="*/ 0 h 335"/>
                  <a:gd name="T2" fmla="*/ 77 w 160"/>
                  <a:gd name="T3" fmla="*/ 239 h 335"/>
                  <a:gd name="T4" fmla="*/ 0 w 160"/>
                  <a:gd name="T5" fmla="*/ 515 h 335"/>
                  <a:gd name="T6" fmla="*/ 135 w 160"/>
                  <a:gd name="T7" fmla="*/ 704 h 335"/>
                  <a:gd name="T8" fmla="*/ 380 w 160"/>
                  <a:gd name="T9" fmla="*/ 751 h 335"/>
                  <a:gd name="T10" fmla="*/ 308 w 160"/>
                  <a:gd name="T11" fmla="*/ 344 h 335"/>
                  <a:gd name="T12" fmla="*/ 648 w 160"/>
                  <a:gd name="T13" fmla="*/ 39 h 335"/>
                  <a:gd name="T14" fmla="*/ 471 w 160"/>
                  <a:gd name="T15" fmla="*/ 0 h 335"/>
                  <a:gd name="T16" fmla="*/ 47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7 w 489"/>
                  <a:gd name="T1" fmla="*/ 79 h 296"/>
                  <a:gd name="T2" fmla="*/ 637 w 489"/>
                  <a:gd name="T3" fmla="*/ 151 h 296"/>
                  <a:gd name="T4" fmla="*/ 1292 w 489"/>
                  <a:gd name="T5" fmla="*/ 314 h 296"/>
                  <a:gd name="T6" fmla="*/ 1755 w 489"/>
                  <a:gd name="T7" fmla="*/ 557 h 296"/>
                  <a:gd name="T8" fmla="*/ 1300 w 489"/>
                  <a:gd name="T9" fmla="*/ 526 h 296"/>
                  <a:gd name="T10" fmla="*/ 553 w 489"/>
                  <a:gd name="T11" fmla="*/ 334 h 296"/>
                  <a:gd name="T12" fmla="*/ 199 w 489"/>
                  <a:gd name="T13" fmla="*/ 183 h 296"/>
                  <a:gd name="T14" fmla="*/ 425 w 489"/>
                  <a:gd name="T15" fmla="*/ 373 h 296"/>
                  <a:gd name="T16" fmla="*/ 1084 w 489"/>
                  <a:gd name="T17" fmla="*/ 617 h 296"/>
                  <a:gd name="T18" fmla="*/ 1857 w 489"/>
                  <a:gd name="T19" fmla="*/ 678 h 296"/>
                  <a:gd name="T20" fmla="*/ 1949 w 489"/>
                  <a:gd name="T21" fmla="*/ 512 h 296"/>
                  <a:gd name="T22" fmla="*/ 1571 w 489"/>
                  <a:gd name="T23" fmla="*/ 275 h 296"/>
                  <a:gd name="T24" fmla="*/ 677 w 489"/>
                  <a:gd name="T25" fmla="*/ 39 h 296"/>
                  <a:gd name="T26" fmla="*/ 0 w 489"/>
                  <a:gd name="T27" fmla="*/ 0 h 296"/>
                  <a:gd name="T28" fmla="*/ 57 w 489"/>
                  <a:gd name="T29" fmla="*/ 79 h 296"/>
                  <a:gd name="T30" fmla="*/ 57 w 489"/>
                  <a:gd name="T31" fmla="*/ 7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13 w 794"/>
                <a:gd name="T1" fmla="*/ 99 h 414"/>
                <a:gd name="T2" fmla="*/ 280 w 794"/>
                <a:gd name="T3" fmla="*/ 80 h 414"/>
                <a:gd name="T4" fmla="*/ 219 w 794"/>
                <a:gd name="T5" fmla="*/ 52 h 414"/>
                <a:gd name="T6" fmla="*/ 28 w 794"/>
                <a:gd name="T7" fmla="*/ 0 h 414"/>
                <a:gd name="T8" fmla="*/ 9 w 794"/>
                <a:gd name="T9" fmla="*/ 5 h 414"/>
                <a:gd name="T10" fmla="*/ 0 w 794"/>
                <a:gd name="T11" fmla="*/ 21 h 414"/>
                <a:gd name="T12" fmla="*/ 10 w 794"/>
                <a:gd name="T13" fmla="*/ 39 h 414"/>
                <a:gd name="T14" fmla="*/ 225 w 794"/>
                <a:gd name="T15" fmla="*/ 103 h 414"/>
                <a:gd name="T16" fmla="*/ 272 w 794"/>
                <a:gd name="T17" fmla="*/ 98 h 414"/>
                <a:gd name="T18" fmla="*/ 310 w 794"/>
                <a:gd name="T19" fmla="*/ 104 h 414"/>
                <a:gd name="T20" fmla="*/ 313 w 794"/>
                <a:gd name="T21" fmla="*/ 99 h 414"/>
                <a:gd name="T22" fmla="*/ 313 w 794"/>
                <a:gd name="T23" fmla="*/ 9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3 w 1586"/>
                <a:gd name="T1" fmla="*/ 0 h 821"/>
                <a:gd name="T2" fmla="*/ 32 w 1586"/>
                <a:gd name="T3" fmla="*/ 8 h 821"/>
                <a:gd name="T4" fmla="*/ 35 w 1586"/>
                <a:gd name="T5" fmla="*/ 10 h 821"/>
                <a:gd name="T6" fmla="*/ 39 w 1586"/>
                <a:gd name="T7" fmla="*/ 12 h 821"/>
                <a:gd name="T8" fmla="*/ 38 w 1586"/>
                <a:gd name="T9" fmla="*/ 13 h 821"/>
                <a:gd name="T10" fmla="*/ 33 w 1586"/>
                <a:gd name="T11" fmla="*/ 12 h 821"/>
                <a:gd name="T12" fmla="*/ 28 w 1586"/>
                <a:gd name="T13" fmla="*/ 13 h 821"/>
                <a:gd name="T14" fmla="*/ 1 w 1586"/>
                <a:gd name="T15" fmla="*/ 5 h 821"/>
                <a:gd name="T16" fmla="*/ 0 w 1586"/>
                <a:gd name="T17" fmla="*/ 2 h 821"/>
                <a:gd name="T18" fmla="*/ 1 w 1586"/>
                <a:gd name="T19" fmla="*/ 0 h 821"/>
                <a:gd name="T20" fmla="*/ 3 w 1586"/>
                <a:gd name="T21" fmla="*/ 0 h 821"/>
                <a:gd name="T22" fmla="*/ 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5 h 747"/>
                <a:gd name="T2" fmla="*/ 23 w 1049"/>
                <a:gd name="T3" fmla="*/ 12 h 747"/>
                <a:gd name="T4" fmla="*/ 23 w 1049"/>
                <a:gd name="T5" fmla="*/ 9 h 747"/>
                <a:gd name="T6" fmla="*/ 26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5 h 747"/>
                <a:gd name="T14" fmla="*/ 0 w 1049"/>
                <a:gd name="T15" fmla="*/ 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70" cy="667"/>
              <a:chOff x="4986" y="2752"/>
              <a:chExt cx="470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3 w 150"/>
                  <a:gd name="T1" fmla="*/ 0 h 173"/>
                  <a:gd name="T2" fmla="*/ 1 w 150"/>
                  <a:gd name="T3" fmla="*/ 1 h 173"/>
                  <a:gd name="T4" fmla="*/ 0 w 150"/>
                  <a:gd name="T5" fmla="*/ 3 h 173"/>
                  <a:gd name="T6" fmla="*/ 2 w 150"/>
                  <a:gd name="T7" fmla="*/ 2 h 173"/>
                  <a:gd name="T8" fmla="*/ 2 w 150"/>
                  <a:gd name="T9" fmla="*/ 1 h 173"/>
                  <a:gd name="T10" fmla="*/ 4 w 150"/>
                  <a:gd name="T11" fmla="*/ 0 h 173"/>
                  <a:gd name="T12" fmla="*/ 3 w 150"/>
                  <a:gd name="T13" fmla="*/ 0 h 173"/>
                  <a:gd name="T14" fmla="*/ 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4 w 1684"/>
                  <a:gd name="T1" fmla="*/ 0 h 880"/>
                  <a:gd name="T2" fmla="*/ 2 w 1684"/>
                  <a:gd name="T3" fmla="*/ 1 h 880"/>
                  <a:gd name="T4" fmla="*/ 0 w 1684"/>
                  <a:gd name="T5" fmla="*/ 3 h 880"/>
                  <a:gd name="T6" fmla="*/ 2 w 1684"/>
                  <a:gd name="T7" fmla="*/ 6 h 880"/>
                  <a:gd name="T8" fmla="*/ 29 w 1684"/>
                  <a:gd name="T9" fmla="*/ 13 h 880"/>
                  <a:gd name="T10" fmla="*/ 35 w 1684"/>
                  <a:gd name="T11" fmla="*/ 13 h 880"/>
                  <a:gd name="T12" fmla="*/ 40 w 1684"/>
                  <a:gd name="T13" fmla="*/ 14 h 880"/>
                  <a:gd name="T14" fmla="*/ 42 w 1684"/>
                  <a:gd name="T15" fmla="*/ 13 h 880"/>
                  <a:gd name="T16" fmla="*/ 37 w 1684"/>
                  <a:gd name="T17" fmla="*/ 10 h 880"/>
                  <a:gd name="T18" fmla="*/ 35 w 1684"/>
                  <a:gd name="T19" fmla="*/ 8 h 880"/>
                  <a:gd name="T20" fmla="*/ 34 w 1684"/>
                  <a:gd name="T21" fmla="*/ 8 h 880"/>
                  <a:gd name="T22" fmla="*/ 36 w 1684"/>
                  <a:gd name="T23" fmla="*/ 10 h 880"/>
                  <a:gd name="T24" fmla="*/ 39 w 1684"/>
                  <a:gd name="T25" fmla="*/ 13 h 880"/>
                  <a:gd name="T26" fmla="*/ 35 w 1684"/>
                  <a:gd name="T27" fmla="*/ 12 h 880"/>
                  <a:gd name="T28" fmla="*/ 30 w 1684"/>
                  <a:gd name="T29" fmla="*/ 13 h 880"/>
                  <a:gd name="T30" fmla="*/ 31 w 1684"/>
                  <a:gd name="T31" fmla="*/ 10 h 880"/>
                  <a:gd name="T32" fmla="*/ 33 w 1684"/>
                  <a:gd name="T33" fmla="*/ 8 h 880"/>
                  <a:gd name="T34" fmla="*/ 30 w 1684"/>
                  <a:gd name="T35" fmla="*/ 8 h 880"/>
                  <a:gd name="T36" fmla="*/ 29 w 1684"/>
                  <a:gd name="T37" fmla="*/ 10 h 880"/>
                  <a:gd name="T38" fmla="*/ 28 w 1684"/>
                  <a:gd name="T39" fmla="*/ 12 h 880"/>
                  <a:gd name="T40" fmla="*/ 3 w 1684"/>
                  <a:gd name="T41" fmla="*/ 5 h 880"/>
                  <a:gd name="T42" fmla="*/ 2 w 1684"/>
                  <a:gd name="T43" fmla="*/ 4 h 880"/>
                  <a:gd name="T44" fmla="*/ 2 w 1684"/>
                  <a:gd name="T45" fmla="*/ 1 h 880"/>
                  <a:gd name="T46" fmla="*/ 5 w 1684"/>
                  <a:gd name="T47" fmla="*/ 0 h 880"/>
                  <a:gd name="T48" fmla="*/ 4 w 1684"/>
                  <a:gd name="T49" fmla="*/ 0 h 880"/>
                  <a:gd name="T50" fmla="*/ 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2 w 1190"/>
                  <a:gd name="T1" fmla="*/ 0 h 500"/>
                  <a:gd name="T2" fmla="*/ 29 w 1190"/>
                  <a:gd name="T3" fmla="*/ 7 h 500"/>
                  <a:gd name="T4" fmla="*/ 27 w 1190"/>
                  <a:gd name="T5" fmla="*/ 8 h 500"/>
                  <a:gd name="T6" fmla="*/ 0 w 1190"/>
                  <a:gd name="T7" fmla="*/ 0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>
                  <a:gd name="T0" fmla="*/ 3 w 160"/>
                  <a:gd name="T1" fmla="*/ 0 h 335"/>
                  <a:gd name="T2" fmla="*/ 0 w 160"/>
                  <a:gd name="T3" fmla="*/ 2 h 335"/>
                  <a:gd name="T4" fmla="*/ 0 w 160"/>
                  <a:gd name="T5" fmla="*/ 4 h 335"/>
                  <a:gd name="T6" fmla="*/ 1 w 160"/>
                  <a:gd name="T7" fmla="*/ 5 h 335"/>
                  <a:gd name="T8" fmla="*/ 2 w 160"/>
                  <a:gd name="T9" fmla="*/ 5 h 335"/>
                  <a:gd name="T10" fmla="*/ 2 w 160"/>
                  <a:gd name="T11" fmla="*/ 2 h 335"/>
                  <a:gd name="T12" fmla="*/ 4 w 160"/>
                  <a:gd name="T13" fmla="*/ 0 h 335"/>
                  <a:gd name="T14" fmla="*/ 3 w 160"/>
                  <a:gd name="T15" fmla="*/ 0 h 335"/>
                  <a:gd name="T16" fmla="*/ 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4 w 489"/>
                  <a:gd name="T3" fmla="*/ 1 h 296"/>
                  <a:gd name="T4" fmla="*/ 8 w 489"/>
                  <a:gd name="T5" fmla="*/ 2 h 296"/>
                  <a:gd name="T6" fmla="*/ 11 w 489"/>
                  <a:gd name="T7" fmla="*/ 4 h 296"/>
                  <a:gd name="T8" fmla="*/ 8 w 489"/>
                  <a:gd name="T9" fmla="*/ 4 h 296"/>
                  <a:gd name="T10" fmla="*/ 4 w 489"/>
                  <a:gd name="T11" fmla="*/ 2 h 296"/>
                  <a:gd name="T12" fmla="*/ 1 w 489"/>
                  <a:gd name="T13" fmla="*/ 1 h 296"/>
                  <a:gd name="T14" fmla="*/ 3 w 489"/>
                  <a:gd name="T15" fmla="*/ 2 h 296"/>
                  <a:gd name="T16" fmla="*/ 7 w 489"/>
                  <a:gd name="T17" fmla="*/ 4 h 296"/>
                  <a:gd name="T18" fmla="*/ 11 w 489"/>
                  <a:gd name="T19" fmla="*/ 5 h 296"/>
                  <a:gd name="T20" fmla="*/ 12 w 489"/>
                  <a:gd name="T21" fmla="*/ 4 h 296"/>
                  <a:gd name="T22" fmla="*/ 9 w 489"/>
                  <a:gd name="T23" fmla="*/ 2 h 296"/>
                  <a:gd name="T24" fmla="*/ 4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E05CCC9-34E6-4309-BEAF-D676BDE14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91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1AFDE3A-5D9F-474A-8D1D-FF3ECCC99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546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02C189F-C78A-43B8-AB72-C477B9EEF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97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2E53D2A-EF43-47AF-ABD9-7D6293D01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29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9D3E9BB-5FFF-43B8-93D7-1942D1C17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14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93578BD-9E6F-4A20-840E-BE2E4A993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27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6D2941F-20DC-4D01-912D-8629ED1CB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9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3B8CCDA-60B6-40CF-9FA8-D04548558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891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6303E29-F960-4B49-B8B4-8CDF71B43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48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8545232-3ECC-4EC0-A214-7EA095733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686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C83FC8C-CA12-4203-9BB1-E875902A8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840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0EB42BA-243B-400D-B8AE-1DC63E6A4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3DB2F2F-4FB1-4FB2-ACA9-92EF5C755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0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2880139-0D74-4413-83A7-9411C443B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3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4BE22AB-92AF-4D25-8CDE-C6DCDCD10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3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7809EEC-EBB6-4D56-B904-66A787CE4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96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DB7FCC0-3A58-4BA9-A8DF-3B87D4B37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92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0CF0C39-C5AF-415A-9FE6-06815B913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2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EECF19-0F57-4C47-AD9A-F26D0191BDD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562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00 w 2177"/>
                <a:gd name="T1" fmla="*/ 79 h 1298"/>
                <a:gd name="T2" fmla="*/ 89 w 2177"/>
                <a:gd name="T3" fmla="*/ 70 h 1298"/>
                <a:gd name="T4" fmla="*/ 84 w 2177"/>
                <a:gd name="T5" fmla="*/ 30 h 1298"/>
                <a:gd name="T6" fmla="*/ 134 w 2177"/>
                <a:gd name="T7" fmla="*/ 21 h 1298"/>
                <a:gd name="T8" fmla="*/ 137 w 2177"/>
                <a:gd name="T9" fmla="*/ 13 h 1298"/>
                <a:gd name="T10" fmla="*/ 132 w 2177"/>
                <a:gd name="T11" fmla="*/ 7 h 1298"/>
                <a:gd name="T12" fmla="*/ 80 w 2177"/>
                <a:gd name="T13" fmla="*/ 14 h 1298"/>
                <a:gd name="T14" fmla="*/ 77 w 2177"/>
                <a:gd name="T15" fmla="*/ 2 h 1298"/>
                <a:gd name="T16" fmla="*/ 68 w 2177"/>
                <a:gd name="T17" fmla="*/ 0 h 1298"/>
                <a:gd name="T18" fmla="*/ 60 w 2177"/>
                <a:gd name="T19" fmla="*/ 2 h 1298"/>
                <a:gd name="T20" fmla="*/ 56 w 2177"/>
                <a:gd name="T21" fmla="*/ 7 h 1298"/>
                <a:gd name="T22" fmla="*/ 59 w 2177"/>
                <a:gd name="T23" fmla="*/ 18 h 1298"/>
                <a:gd name="T24" fmla="*/ 42 w 2177"/>
                <a:gd name="T25" fmla="*/ 28 h 1298"/>
                <a:gd name="T26" fmla="*/ 62 w 2177"/>
                <a:gd name="T27" fmla="*/ 30 h 1298"/>
                <a:gd name="T28" fmla="*/ 70 w 2177"/>
                <a:gd name="T29" fmla="*/ 56 h 1298"/>
                <a:gd name="T30" fmla="*/ 9 w 2177"/>
                <a:gd name="T31" fmla="*/ 30 h 1298"/>
                <a:gd name="T32" fmla="*/ 3 w 2177"/>
                <a:gd name="T33" fmla="*/ 32 h 1298"/>
                <a:gd name="T34" fmla="*/ 0 w 2177"/>
                <a:gd name="T35" fmla="*/ 40 h 1298"/>
                <a:gd name="T36" fmla="*/ 4 w 2177"/>
                <a:gd name="T37" fmla="*/ 49 h 1298"/>
                <a:gd name="T38" fmla="*/ 72 w 2177"/>
                <a:gd name="T39" fmla="*/ 81 h 1298"/>
                <a:gd name="T40" fmla="*/ 87 w 2177"/>
                <a:gd name="T41" fmla="*/ 79 h 1298"/>
                <a:gd name="T42" fmla="*/ 99 w 2177"/>
                <a:gd name="T43" fmla="*/ 82 h 1298"/>
                <a:gd name="T44" fmla="*/ 100 w 2177"/>
                <a:gd name="T45" fmla="*/ 79 h 1298"/>
                <a:gd name="T46" fmla="*/ 100 w 2177"/>
                <a:gd name="T47" fmla="*/ 79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62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7 w 143"/>
                <a:gd name="T3" fmla="*/ 0 h 258"/>
                <a:gd name="T4" fmla="*/ 8 w 143"/>
                <a:gd name="T5" fmla="*/ 15 h 258"/>
                <a:gd name="T6" fmla="*/ 0 w 143"/>
                <a:gd name="T7" fmla="*/ 17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62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8 w 1586"/>
                <a:gd name="T1" fmla="*/ 0 h 821"/>
                <a:gd name="T2" fmla="*/ 83 w 1586"/>
                <a:gd name="T3" fmla="*/ 32 h 821"/>
                <a:gd name="T4" fmla="*/ 89 w 1586"/>
                <a:gd name="T5" fmla="*/ 39 h 821"/>
                <a:gd name="T6" fmla="*/ 99 w 1586"/>
                <a:gd name="T7" fmla="*/ 49 h 821"/>
                <a:gd name="T8" fmla="*/ 97 w 1586"/>
                <a:gd name="T9" fmla="*/ 51 h 821"/>
                <a:gd name="T10" fmla="*/ 84 w 1586"/>
                <a:gd name="T11" fmla="*/ 49 h 821"/>
                <a:gd name="T12" fmla="*/ 71 w 1586"/>
                <a:gd name="T13" fmla="*/ 50 h 821"/>
                <a:gd name="T14" fmla="*/ 2 w 1586"/>
                <a:gd name="T15" fmla="*/ 18 h 821"/>
                <a:gd name="T16" fmla="*/ 0 w 1586"/>
                <a:gd name="T17" fmla="*/ 9 h 821"/>
                <a:gd name="T18" fmla="*/ 2 w 1586"/>
                <a:gd name="T19" fmla="*/ 2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63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1 h 747"/>
                <a:gd name="T2" fmla="*/ 58 w 1049"/>
                <a:gd name="T3" fmla="*/ 47 h 747"/>
                <a:gd name="T4" fmla="*/ 59 w 1049"/>
                <a:gd name="T5" fmla="*/ 34 h 747"/>
                <a:gd name="T6" fmla="*/ 66 w 1049"/>
                <a:gd name="T7" fmla="*/ 27 h 747"/>
                <a:gd name="T8" fmla="*/ 5 w 1049"/>
                <a:gd name="T9" fmla="*/ 0 h 747"/>
                <a:gd name="T10" fmla="*/ 0 w 1049"/>
                <a:gd name="T11" fmla="*/ 8 h 747"/>
                <a:gd name="T12" fmla="*/ 0 w 1049"/>
                <a:gd name="T13" fmla="*/ 21 h 747"/>
                <a:gd name="T14" fmla="*/ 0 w 1049"/>
                <a:gd name="T15" fmla="*/ 2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63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 h 241"/>
                <a:gd name="T2" fmla="*/ 9 w 272"/>
                <a:gd name="T3" fmla="*/ 0 h 241"/>
                <a:gd name="T4" fmla="*/ 15 w 272"/>
                <a:gd name="T5" fmla="*/ 3 h 241"/>
                <a:gd name="T6" fmla="*/ 16 w 272"/>
                <a:gd name="T7" fmla="*/ 9 h 241"/>
                <a:gd name="T8" fmla="*/ 10 w 272"/>
                <a:gd name="T9" fmla="*/ 10 h 241"/>
                <a:gd name="T10" fmla="*/ 2 w 272"/>
                <a:gd name="T11" fmla="*/ 16 h 241"/>
                <a:gd name="T12" fmla="*/ 0 w 272"/>
                <a:gd name="T13" fmla="*/ 2 h 241"/>
                <a:gd name="T14" fmla="*/ 0 w 272"/>
                <a:gd name="T15" fmla="*/ 2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63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0 w 152"/>
                <a:gd name="T1" fmla="*/ 1 h 224"/>
                <a:gd name="T2" fmla="*/ 10 w 152"/>
                <a:gd name="T3" fmla="*/ 14 h 224"/>
                <a:gd name="T4" fmla="*/ 0 w 152"/>
                <a:gd name="T5" fmla="*/ 1 h 224"/>
                <a:gd name="T6" fmla="*/ 5 w 152"/>
                <a:gd name="T7" fmla="*/ 0 h 224"/>
                <a:gd name="T8" fmla="*/ 10 w 152"/>
                <a:gd name="T9" fmla="*/ 1 h 224"/>
                <a:gd name="T10" fmla="*/ 10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63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5 h 764"/>
                <a:gd name="T2" fmla="*/ 6 w 386"/>
                <a:gd name="T3" fmla="*/ 0 h 764"/>
                <a:gd name="T4" fmla="*/ 15 w 386"/>
                <a:gd name="T5" fmla="*/ 1 h 764"/>
                <a:gd name="T6" fmla="*/ 25 w 386"/>
                <a:gd name="T7" fmla="*/ 48 h 764"/>
                <a:gd name="T8" fmla="*/ 18 w 386"/>
                <a:gd name="T9" fmla="*/ 46 h 764"/>
                <a:gd name="T10" fmla="*/ 10 w 386"/>
                <a:gd name="T11" fmla="*/ 43 h 764"/>
                <a:gd name="T12" fmla="*/ 0 w 386"/>
                <a:gd name="T13" fmla="*/ 5 h 764"/>
                <a:gd name="T14" fmla="*/ 0 w 386"/>
                <a:gd name="T15" fmla="*/ 5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63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44 w 728"/>
                <a:gd name="T1" fmla="*/ 0 h 348"/>
                <a:gd name="T2" fmla="*/ 0 w 728"/>
                <a:gd name="T3" fmla="*/ 7 h 348"/>
                <a:gd name="T4" fmla="*/ 2 w 728"/>
                <a:gd name="T5" fmla="*/ 22 h 348"/>
                <a:gd name="T6" fmla="*/ 45 w 728"/>
                <a:gd name="T7" fmla="*/ 15 h 348"/>
                <a:gd name="T8" fmla="*/ 46 w 728"/>
                <a:gd name="T9" fmla="*/ 3 h 348"/>
                <a:gd name="T10" fmla="*/ 44 w 728"/>
                <a:gd name="T11" fmla="*/ 0 h 348"/>
                <a:gd name="T12" fmla="*/ 44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63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7 w 312"/>
                <a:gd name="T1" fmla="*/ 0 h 135"/>
                <a:gd name="T2" fmla="*/ 0 w 312"/>
                <a:gd name="T3" fmla="*/ 4 h 135"/>
                <a:gd name="T4" fmla="*/ 20 w 312"/>
                <a:gd name="T5" fmla="*/ 8 h 135"/>
                <a:gd name="T6" fmla="*/ 17 w 312"/>
                <a:gd name="T7" fmla="*/ 0 h 135"/>
                <a:gd name="T8" fmla="*/ 17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2563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563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565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6 h 175"/>
                    <a:gd name="T2" fmla="*/ 8 w 313"/>
                    <a:gd name="T3" fmla="*/ 0 h 175"/>
                    <a:gd name="T4" fmla="*/ 14 w 313"/>
                    <a:gd name="T5" fmla="*/ 0 h 175"/>
                    <a:gd name="T6" fmla="*/ 19 w 313"/>
                    <a:gd name="T7" fmla="*/ 1 h 175"/>
                    <a:gd name="T8" fmla="*/ 20 w 313"/>
                    <a:gd name="T9" fmla="*/ 5 h 175"/>
                    <a:gd name="T10" fmla="*/ 11 w 313"/>
                    <a:gd name="T11" fmla="*/ 4 h 175"/>
                    <a:gd name="T12" fmla="*/ 5 w 313"/>
                    <a:gd name="T13" fmla="*/ 6 h 175"/>
                    <a:gd name="T14" fmla="*/ 1 w 313"/>
                    <a:gd name="T15" fmla="*/ 10 h 175"/>
                    <a:gd name="T16" fmla="*/ 0 w 313"/>
                    <a:gd name="T17" fmla="*/ 6 h 175"/>
                    <a:gd name="T18" fmla="*/ 0 w 313"/>
                    <a:gd name="T19" fmla="*/ 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565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3 h 266"/>
                    <a:gd name="T2" fmla="*/ 10 w 230"/>
                    <a:gd name="T3" fmla="*/ 17 h 266"/>
                    <a:gd name="T4" fmla="*/ 15 w 230"/>
                    <a:gd name="T5" fmla="*/ 16 h 266"/>
                    <a:gd name="T6" fmla="*/ 14 w 230"/>
                    <a:gd name="T7" fmla="*/ 2 h 266"/>
                    <a:gd name="T8" fmla="*/ 11 w 230"/>
                    <a:gd name="T9" fmla="*/ 0 h 266"/>
                    <a:gd name="T10" fmla="*/ 12 w 230"/>
                    <a:gd name="T11" fmla="*/ 13 h 266"/>
                    <a:gd name="T12" fmla="*/ 5 w 230"/>
                    <a:gd name="T13" fmla="*/ 1 h 266"/>
                    <a:gd name="T14" fmla="*/ 0 w 230"/>
                    <a:gd name="T15" fmla="*/ 3 h 266"/>
                    <a:gd name="T16" fmla="*/ 0 w 230"/>
                    <a:gd name="T17" fmla="*/ 3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565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2 h 234"/>
                    <a:gd name="T2" fmla="*/ 2 w 87"/>
                    <a:gd name="T3" fmla="*/ 6 h 234"/>
                    <a:gd name="T4" fmla="*/ 2 w 87"/>
                    <a:gd name="T5" fmla="*/ 10 h 234"/>
                    <a:gd name="T6" fmla="*/ 1 w 87"/>
                    <a:gd name="T7" fmla="*/ 15 h 234"/>
                    <a:gd name="T8" fmla="*/ 5 w 87"/>
                    <a:gd name="T9" fmla="*/ 14 h 234"/>
                    <a:gd name="T10" fmla="*/ 5 w 87"/>
                    <a:gd name="T11" fmla="*/ 8 h 234"/>
                    <a:gd name="T12" fmla="*/ 2 w 87"/>
                    <a:gd name="T13" fmla="*/ 0 h 234"/>
                    <a:gd name="T14" fmla="*/ 0 w 87"/>
                    <a:gd name="T15" fmla="*/ 2 h 234"/>
                    <a:gd name="T16" fmla="*/ 0 w 87"/>
                    <a:gd name="T17" fmla="*/ 2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5638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7 w 1190"/>
                  <a:gd name="T1" fmla="*/ 0 h 500"/>
                  <a:gd name="T2" fmla="*/ 75 w 1190"/>
                  <a:gd name="T3" fmla="*/ 31 h 500"/>
                  <a:gd name="T4" fmla="*/ 68 w 1190"/>
                  <a:gd name="T5" fmla="*/ 32 h 500"/>
                  <a:gd name="T6" fmla="*/ 0 w 1190"/>
                  <a:gd name="T7" fmla="*/ 2 h 500"/>
                  <a:gd name="T8" fmla="*/ 7 w 1190"/>
                  <a:gd name="T9" fmla="*/ 0 h 500"/>
                  <a:gd name="T10" fmla="*/ 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5639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3 h 296"/>
                  <a:gd name="T2" fmla="*/ 10 w 489"/>
                  <a:gd name="T3" fmla="*/ 5 h 296"/>
                  <a:gd name="T4" fmla="*/ 20 w 489"/>
                  <a:gd name="T5" fmla="*/ 9 h 296"/>
                  <a:gd name="T6" fmla="*/ 27 w 489"/>
                  <a:gd name="T7" fmla="*/ 16 h 296"/>
                  <a:gd name="T8" fmla="*/ 20 w 489"/>
                  <a:gd name="T9" fmla="*/ 15 h 296"/>
                  <a:gd name="T10" fmla="*/ 8 w 489"/>
                  <a:gd name="T11" fmla="*/ 10 h 296"/>
                  <a:gd name="T12" fmla="*/ 3 w 489"/>
                  <a:gd name="T13" fmla="*/ 5 h 296"/>
                  <a:gd name="T14" fmla="*/ 6 w 489"/>
                  <a:gd name="T15" fmla="*/ 11 h 296"/>
                  <a:gd name="T16" fmla="*/ 17 w 489"/>
                  <a:gd name="T17" fmla="*/ 17 h 296"/>
                  <a:gd name="T18" fmla="*/ 29 w 489"/>
                  <a:gd name="T19" fmla="*/ 19 h 296"/>
                  <a:gd name="T20" fmla="*/ 30 w 489"/>
                  <a:gd name="T21" fmla="*/ 14 h 296"/>
                  <a:gd name="T22" fmla="*/ 24 w 489"/>
                  <a:gd name="T23" fmla="*/ 8 h 296"/>
                  <a:gd name="T24" fmla="*/ 10 w 489"/>
                  <a:gd name="T25" fmla="*/ 2 h 296"/>
                  <a:gd name="T26" fmla="*/ 0 w 489"/>
                  <a:gd name="T27" fmla="*/ 0 h 296"/>
                  <a:gd name="T28" fmla="*/ 0 w 489"/>
                  <a:gd name="T29" fmla="*/ 3 h 296"/>
                  <a:gd name="T30" fmla="*/ 0 w 489"/>
                  <a:gd name="T31" fmla="*/ 3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5640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 w 213"/>
                  <a:gd name="T1" fmla="*/ 0 h 478"/>
                  <a:gd name="T2" fmla="*/ 6 w 213"/>
                  <a:gd name="T3" fmla="*/ 1 h 478"/>
                  <a:gd name="T4" fmla="*/ 5 w 213"/>
                  <a:gd name="T5" fmla="*/ 12 h 478"/>
                  <a:gd name="T6" fmla="*/ 7 w 213"/>
                  <a:gd name="T7" fmla="*/ 20 h 478"/>
                  <a:gd name="T8" fmla="*/ 14 w 213"/>
                  <a:gd name="T9" fmla="*/ 28 h 478"/>
                  <a:gd name="T10" fmla="*/ 7 w 213"/>
                  <a:gd name="T11" fmla="*/ 29 h 478"/>
                  <a:gd name="T12" fmla="*/ 2 w 213"/>
                  <a:gd name="T13" fmla="*/ 21 h 478"/>
                  <a:gd name="T14" fmla="*/ 0 w 213"/>
                  <a:gd name="T15" fmla="*/ 3 h 478"/>
                  <a:gd name="T16" fmla="*/ 2 w 213"/>
                  <a:gd name="T17" fmla="*/ 0 h 478"/>
                  <a:gd name="T18" fmla="*/ 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2564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5642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7 w 150"/>
                    <a:gd name="T1" fmla="*/ 0 h 173"/>
                    <a:gd name="T2" fmla="*/ 3 w 150"/>
                    <a:gd name="T3" fmla="*/ 5 h 173"/>
                    <a:gd name="T4" fmla="*/ 0 w 150"/>
                    <a:gd name="T5" fmla="*/ 11 h 173"/>
                    <a:gd name="T6" fmla="*/ 5 w 150"/>
                    <a:gd name="T7" fmla="*/ 10 h 173"/>
                    <a:gd name="T8" fmla="*/ 7 w 150"/>
                    <a:gd name="T9" fmla="*/ 6 h 173"/>
                    <a:gd name="T10" fmla="*/ 10 w 150"/>
                    <a:gd name="T11" fmla="*/ 2 h 173"/>
                    <a:gd name="T12" fmla="*/ 7 w 150"/>
                    <a:gd name="T13" fmla="*/ 0 h 173"/>
                    <a:gd name="T14" fmla="*/ 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5643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0 w 1684"/>
                    <a:gd name="T1" fmla="*/ 0 h 880"/>
                    <a:gd name="T2" fmla="*/ 4 w 1684"/>
                    <a:gd name="T3" fmla="*/ 4 h 880"/>
                    <a:gd name="T4" fmla="*/ 0 w 1684"/>
                    <a:gd name="T5" fmla="*/ 13 h 880"/>
                    <a:gd name="T6" fmla="*/ 5 w 1684"/>
                    <a:gd name="T7" fmla="*/ 23 h 880"/>
                    <a:gd name="T8" fmla="*/ 74 w 1684"/>
                    <a:gd name="T9" fmla="*/ 55 h 880"/>
                    <a:gd name="T10" fmla="*/ 89 w 1684"/>
                    <a:gd name="T11" fmla="*/ 53 h 880"/>
                    <a:gd name="T12" fmla="*/ 101 w 1684"/>
                    <a:gd name="T13" fmla="*/ 55 h 880"/>
                    <a:gd name="T14" fmla="*/ 106 w 1684"/>
                    <a:gd name="T15" fmla="*/ 51 h 880"/>
                    <a:gd name="T16" fmla="*/ 94 w 1684"/>
                    <a:gd name="T17" fmla="*/ 42 h 880"/>
                    <a:gd name="T18" fmla="*/ 90 w 1684"/>
                    <a:gd name="T19" fmla="*/ 32 h 880"/>
                    <a:gd name="T20" fmla="*/ 86 w 1684"/>
                    <a:gd name="T21" fmla="*/ 33 h 880"/>
                    <a:gd name="T22" fmla="*/ 90 w 1684"/>
                    <a:gd name="T23" fmla="*/ 42 h 880"/>
                    <a:gd name="T24" fmla="*/ 99 w 1684"/>
                    <a:gd name="T25" fmla="*/ 51 h 880"/>
                    <a:gd name="T26" fmla="*/ 89 w 1684"/>
                    <a:gd name="T27" fmla="*/ 50 h 880"/>
                    <a:gd name="T28" fmla="*/ 77 w 1684"/>
                    <a:gd name="T29" fmla="*/ 51 h 880"/>
                    <a:gd name="T30" fmla="*/ 79 w 1684"/>
                    <a:gd name="T31" fmla="*/ 41 h 880"/>
                    <a:gd name="T32" fmla="*/ 84 w 1684"/>
                    <a:gd name="T33" fmla="*/ 34 h 880"/>
                    <a:gd name="T34" fmla="*/ 78 w 1684"/>
                    <a:gd name="T35" fmla="*/ 35 h 880"/>
                    <a:gd name="T36" fmla="*/ 73 w 1684"/>
                    <a:gd name="T37" fmla="*/ 42 h 880"/>
                    <a:gd name="T38" fmla="*/ 72 w 1684"/>
                    <a:gd name="T39" fmla="*/ 50 h 880"/>
                    <a:gd name="T40" fmla="*/ 7 w 1684"/>
                    <a:gd name="T41" fmla="*/ 20 h 880"/>
                    <a:gd name="T42" fmla="*/ 5 w 1684"/>
                    <a:gd name="T43" fmla="*/ 14 h 880"/>
                    <a:gd name="T44" fmla="*/ 7 w 1684"/>
                    <a:gd name="T45" fmla="*/ 6 h 880"/>
                    <a:gd name="T46" fmla="*/ 14 w 1684"/>
                    <a:gd name="T47" fmla="*/ 0 h 880"/>
                    <a:gd name="T48" fmla="*/ 10 w 1684"/>
                    <a:gd name="T49" fmla="*/ 0 h 880"/>
                    <a:gd name="T50" fmla="*/ 1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5644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8 w 160"/>
                    <a:gd name="T1" fmla="*/ 0 h 335"/>
                    <a:gd name="T2" fmla="*/ 2 w 160"/>
                    <a:gd name="T3" fmla="*/ 6 h 335"/>
                    <a:gd name="T4" fmla="*/ 0 w 160"/>
                    <a:gd name="T5" fmla="*/ 14 h 335"/>
                    <a:gd name="T6" fmla="*/ 3 w 160"/>
                    <a:gd name="T7" fmla="*/ 19 h 335"/>
                    <a:gd name="T8" fmla="*/ 6 w 160"/>
                    <a:gd name="T9" fmla="*/ 20 h 335"/>
                    <a:gd name="T10" fmla="*/ 5 w 160"/>
                    <a:gd name="T11" fmla="*/ 9 h 335"/>
                    <a:gd name="T12" fmla="*/ 10 w 160"/>
                    <a:gd name="T13" fmla="*/ 1 h 335"/>
                    <a:gd name="T14" fmla="*/ 8 w 160"/>
                    <a:gd name="T15" fmla="*/ 0 h 335"/>
                    <a:gd name="T16" fmla="*/ 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5645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4 w 642"/>
                    <a:gd name="T1" fmla="*/ 56 h 1188"/>
                    <a:gd name="T2" fmla="*/ 0 w 642"/>
                    <a:gd name="T3" fmla="*/ 8 h 1188"/>
                    <a:gd name="T4" fmla="*/ 6 w 642"/>
                    <a:gd name="T5" fmla="*/ 3 h 1188"/>
                    <a:gd name="T6" fmla="*/ 17 w 642"/>
                    <a:gd name="T7" fmla="*/ 0 h 1188"/>
                    <a:gd name="T8" fmla="*/ 25 w 642"/>
                    <a:gd name="T9" fmla="*/ 4 h 1188"/>
                    <a:gd name="T10" fmla="*/ 41 w 642"/>
                    <a:gd name="T11" fmla="*/ 75 h 1188"/>
                    <a:gd name="T12" fmla="*/ 35 w 642"/>
                    <a:gd name="T13" fmla="*/ 69 h 1188"/>
                    <a:gd name="T14" fmla="*/ 23 w 642"/>
                    <a:gd name="T15" fmla="*/ 7 h 1188"/>
                    <a:gd name="T16" fmla="*/ 15 w 642"/>
                    <a:gd name="T17" fmla="*/ 4 h 1188"/>
                    <a:gd name="T18" fmla="*/ 8 w 642"/>
                    <a:gd name="T19" fmla="*/ 5 h 1188"/>
                    <a:gd name="T20" fmla="*/ 5 w 642"/>
                    <a:gd name="T21" fmla="*/ 9 h 1188"/>
                    <a:gd name="T22" fmla="*/ 20 w 642"/>
                    <a:gd name="T23" fmla="*/ 58 h 1188"/>
                    <a:gd name="T24" fmla="*/ 14 w 642"/>
                    <a:gd name="T25" fmla="*/ 56 h 1188"/>
                    <a:gd name="T26" fmla="*/ 14 w 642"/>
                    <a:gd name="T27" fmla="*/ 5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5646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 h 504"/>
                    <a:gd name="T2" fmla="*/ 5 w 192"/>
                    <a:gd name="T3" fmla="*/ 13 h 504"/>
                    <a:gd name="T4" fmla="*/ 8 w 192"/>
                    <a:gd name="T5" fmla="*/ 20 h 504"/>
                    <a:gd name="T6" fmla="*/ 8 w 192"/>
                    <a:gd name="T7" fmla="*/ 32 h 504"/>
                    <a:gd name="T8" fmla="*/ 12 w 192"/>
                    <a:gd name="T9" fmla="*/ 32 h 504"/>
                    <a:gd name="T10" fmla="*/ 12 w 192"/>
                    <a:gd name="T11" fmla="*/ 23 h 504"/>
                    <a:gd name="T12" fmla="*/ 11 w 192"/>
                    <a:gd name="T13" fmla="*/ 13 h 504"/>
                    <a:gd name="T14" fmla="*/ 7 w 192"/>
                    <a:gd name="T15" fmla="*/ 4 h 504"/>
                    <a:gd name="T16" fmla="*/ 4 w 192"/>
                    <a:gd name="T17" fmla="*/ 0 h 504"/>
                    <a:gd name="T18" fmla="*/ 0 w 192"/>
                    <a:gd name="T19" fmla="*/ 2 h 504"/>
                    <a:gd name="T20" fmla="*/ 0 w 192"/>
                    <a:gd name="T21" fmla="*/ 2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5647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9 w 390"/>
                    <a:gd name="T1" fmla="*/ 0 h 269"/>
                    <a:gd name="T2" fmla="*/ 17 w 390"/>
                    <a:gd name="T3" fmla="*/ 2 h 269"/>
                    <a:gd name="T4" fmla="*/ 16 w 390"/>
                    <a:gd name="T5" fmla="*/ 5 h 269"/>
                    <a:gd name="T6" fmla="*/ 0 w 390"/>
                    <a:gd name="T7" fmla="*/ 11 h 269"/>
                    <a:gd name="T8" fmla="*/ 0 w 390"/>
                    <a:gd name="T9" fmla="*/ 14 h 269"/>
                    <a:gd name="T10" fmla="*/ 18 w 390"/>
                    <a:gd name="T11" fmla="*/ 15 h 269"/>
                    <a:gd name="T12" fmla="*/ 20 w 390"/>
                    <a:gd name="T13" fmla="*/ 17 h 269"/>
                    <a:gd name="T14" fmla="*/ 25 w 390"/>
                    <a:gd name="T15" fmla="*/ 17 h 269"/>
                    <a:gd name="T16" fmla="*/ 24 w 390"/>
                    <a:gd name="T17" fmla="*/ 12 h 269"/>
                    <a:gd name="T18" fmla="*/ 8 w 390"/>
                    <a:gd name="T19" fmla="*/ 11 h 269"/>
                    <a:gd name="T20" fmla="*/ 21 w 390"/>
                    <a:gd name="T21" fmla="*/ 6 h 269"/>
                    <a:gd name="T22" fmla="*/ 19 w 390"/>
                    <a:gd name="T23" fmla="*/ 0 h 269"/>
                    <a:gd name="T24" fmla="*/ 1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5648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9 h 424"/>
                    <a:gd name="T2" fmla="*/ 54 w 941"/>
                    <a:gd name="T3" fmla="*/ 0 h 424"/>
                    <a:gd name="T4" fmla="*/ 58 w 941"/>
                    <a:gd name="T5" fmla="*/ 5 h 424"/>
                    <a:gd name="T6" fmla="*/ 59 w 941"/>
                    <a:gd name="T7" fmla="*/ 12 h 424"/>
                    <a:gd name="T8" fmla="*/ 57 w 941"/>
                    <a:gd name="T9" fmla="*/ 18 h 424"/>
                    <a:gd name="T10" fmla="*/ 4 w 941"/>
                    <a:gd name="T11" fmla="*/ 27 h 424"/>
                    <a:gd name="T12" fmla="*/ 4 w 941"/>
                    <a:gd name="T13" fmla="*/ 24 h 424"/>
                    <a:gd name="T14" fmla="*/ 54 w 941"/>
                    <a:gd name="T15" fmla="*/ 16 h 424"/>
                    <a:gd name="T16" fmla="*/ 56 w 941"/>
                    <a:gd name="T17" fmla="*/ 10 h 424"/>
                    <a:gd name="T18" fmla="*/ 53 w 941"/>
                    <a:gd name="T19" fmla="*/ 4 h 424"/>
                    <a:gd name="T20" fmla="*/ 0 w 941"/>
                    <a:gd name="T21" fmla="*/ 12 h 424"/>
                    <a:gd name="T22" fmla="*/ 0 w 941"/>
                    <a:gd name="T23" fmla="*/ 9 h 424"/>
                    <a:gd name="T24" fmla="*/ 0 w 941"/>
                    <a:gd name="T25" fmla="*/ 9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5649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7 h 173"/>
                    <a:gd name="T2" fmla="*/ 5 w 488"/>
                    <a:gd name="T3" fmla="*/ 10 h 173"/>
                    <a:gd name="T4" fmla="*/ 14 w 488"/>
                    <a:gd name="T5" fmla="*/ 10 h 173"/>
                    <a:gd name="T6" fmla="*/ 27 w 488"/>
                    <a:gd name="T7" fmla="*/ 7 h 173"/>
                    <a:gd name="T8" fmla="*/ 31 w 488"/>
                    <a:gd name="T9" fmla="*/ 2 h 173"/>
                    <a:gd name="T10" fmla="*/ 28 w 488"/>
                    <a:gd name="T11" fmla="*/ 0 h 173"/>
                    <a:gd name="T12" fmla="*/ 16 w 488"/>
                    <a:gd name="T13" fmla="*/ 0 h 173"/>
                    <a:gd name="T14" fmla="*/ 7 w 488"/>
                    <a:gd name="T15" fmla="*/ 0 h 173"/>
                    <a:gd name="T16" fmla="*/ 1 w 488"/>
                    <a:gd name="T17" fmla="*/ 4 h 173"/>
                    <a:gd name="T18" fmla="*/ 7 w 488"/>
                    <a:gd name="T19" fmla="*/ 5 h 173"/>
                    <a:gd name="T20" fmla="*/ 18 w 488"/>
                    <a:gd name="T21" fmla="*/ 3 h 173"/>
                    <a:gd name="T22" fmla="*/ 27 w 488"/>
                    <a:gd name="T23" fmla="*/ 3 h 173"/>
                    <a:gd name="T24" fmla="*/ 17 w 488"/>
                    <a:gd name="T25" fmla="*/ 6 h 173"/>
                    <a:gd name="T26" fmla="*/ 9 w 488"/>
                    <a:gd name="T27" fmla="*/ 7 h 173"/>
                    <a:gd name="T28" fmla="*/ 0 w 488"/>
                    <a:gd name="T29" fmla="*/ 7 h 173"/>
                    <a:gd name="T30" fmla="*/ 0 w 488"/>
                    <a:gd name="T31" fmla="*/ 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2561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5625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3 w 772"/>
                <a:gd name="T1" fmla="*/ 115 h 3266"/>
                <a:gd name="T2" fmla="*/ 2 w 772"/>
                <a:gd name="T3" fmla="*/ 107 h 3266"/>
                <a:gd name="T4" fmla="*/ 2 w 772"/>
                <a:gd name="T5" fmla="*/ 101 h 3266"/>
                <a:gd name="T6" fmla="*/ 2 w 772"/>
                <a:gd name="T7" fmla="*/ 93 h 3266"/>
                <a:gd name="T8" fmla="*/ 3 w 772"/>
                <a:gd name="T9" fmla="*/ 82 h 3266"/>
                <a:gd name="T10" fmla="*/ 3 w 772"/>
                <a:gd name="T11" fmla="*/ 76 h 3266"/>
                <a:gd name="T12" fmla="*/ 3 w 772"/>
                <a:gd name="T13" fmla="*/ 71 h 3266"/>
                <a:gd name="T14" fmla="*/ 2 w 772"/>
                <a:gd name="T15" fmla="*/ 68 h 3266"/>
                <a:gd name="T16" fmla="*/ 2 w 772"/>
                <a:gd name="T17" fmla="*/ 63 h 3266"/>
                <a:gd name="T18" fmla="*/ 2 w 772"/>
                <a:gd name="T19" fmla="*/ 58 h 3266"/>
                <a:gd name="T20" fmla="*/ 4 w 772"/>
                <a:gd name="T21" fmla="*/ 42 h 3266"/>
                <a:gd name="T22" fmla="*/ 4 w 772"/>
                <a:gd name="T23" fmla="*/ 35 h 3266"/>
                <a:gd name="T24" fmla="*/ 3 w 772"/>
                <a:gd name="T25" fmla="*/ 26 h 3266"/>
                <a:gd name="T26" fmla="*/ 2 w 772"/>
                <a:gd name="T27" fmla="*/ 22 h 3266"/>
                <a:gd name="T28" fmla="*/ 1 w 772"/>
                <a:gd name="T29" fmla="*/ 15 h 3266"/>
                <a:gd name="T30" fmla="*/ 0 w 772"/>
                <a:gd name="T31" fmla="*/ 0 h 3266"/>
                <a:gd name="T32" fmla="*/ 0 w 772"/>
                <a:gd name="T33" fmla="*/ 14 h 3266"/>
                <a:gd name="T34" fmla="*/ 1 w 772"/>
                <a:gd name="T35" fmla="*/ 22 h 3266"/>
                <a:gd name="T36" fmla="*/ 2 w 772"/>
                <a:gd name="T37" fmla="*/ 28 h 3266"/>
                <a:gd name="T38" fmla="*/ 3 w 772"/>
                <a:gd name="T39" fmla="*/ 30 h 3266"/>
                <a:gd name="T40" fmla="*/ 3 w 772"/>
                <a:gd name="T41" fmla="*/ 38 h 3266"/>
                <a:gd name="T42" fmla="*/ 2 w 772"/>
                <a:gd name="T43" fmla="*/ 46 h 3266"/>
                <a:gd name="T44" fmla="*/ 1 w 772"/>
                <a:gd name="T45" fmla="*/ 60 h 3266"/>
                <a:gd name="T46" fmla="*/ 1 w 772"/>
                <a:gd name="T47" fmla="*/ 69 h 3266"/>
                <a:gd name="T48" fmla="*/ 2 w 772"/>
                <a:gd name="T49" fmla="*/ 75 h 3266"/>
                <a:gd name="T50" fmla="*/ 2 w 772"/>
                <a:gd name="T51" fmla="*/ 80 h 3266"/>
                <a:gd name="T52" fmla="*/ 1 w 772"/>
                <a:gd name="T53" fmla="*/ 89 h 3266"/>
                <a:gd name="T54" fmla="*/ 1 w 772"/>
                <a:gd name="T55" fmla="*/ 99 h 3266"/>
                <a:gd name="T56" fmla="*/ 1 w 772"/>
                <a:gd name="T57" fmla="*/ 109 h 3266"/>
                <a:gd name="T58" fmla="*/ 2 w 772"/>
                <a:gd name="T59" fmla="*/ 114 h 3266"/>
                <a:gd name="T60" fmla="*/ 3 w 772"/>
                <a:gd name="T61" fmla="*/ 119 h 3266"/>
                <a:gd name="T62" fmla="*/ 3 w 772"/>
                <a:gd name="T63" fmla="*/ 115 h 3266"/>
                <a:gd name="T64" fmla="*/ 3 w 772"/>
                <a:gd name="T65" fmla="*/ 11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626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3 w 772"/>
                <a:gd name="T1" fmla="*/ 198 h 3266"/>
                <a:gd name="T2" fmla="*/ 2 w 772"/>
                <a:gd name="T3" fmla="*/ 185 h 3266"/>
                <a:gd name="T4" fmla="*/ 2 w 772"/>
                <a:gd name="T5" fmla="*/ 174 h 3266"/>
                <a:gd name="T6" fmla="*/ 2 w 772"/>
                <a:gd name="T7" fmla="*/ 159 h 3266"/>
                <a:gd name="T8" fmla="*/ 3 w 772"/>
                <a:gd name="T9" fmla="*/ 141 h 3266"/>
                <a:gd name="T10" fmla="*/ 3 w 772"/>
                <a:gd name="T11" fmla="*/ 130 h 3266"/>
                <a:gd name="T12" fmla="*/ 3 w 772"/>
                <a:gd name="T13" fmla="*/ 122 h 3266"/>
                <a:gd name="T14" fmla="*/ 2 w 772"/>
                <a:gd name="T15" fmla="*/ 117 h 3266"/>
                <a:gd name="T16" fmla="*/ 2 w 772"/>
                <a:gd name="T17" fmla="*/ 110 h 3266"/>
                <a:gd name="T18" fmla="*/ 2 w 772"/>
                <a:gd name="T19" fmla="*/ 100 h 3266"/>
                <a:gd name="T20" fmla="*/ 4 w 772"/>
                <a:gd name="T21" fmla="*/ 73 h 3266"/>
                <a:gd name="T22" fmla="*/ 4 w 772"/>
                <a:gd name="T23" fmla="*/ 60 h 3266"/>
                <a:gd name="T24" fmla="*/ 3 w 772"/>
                <a:gd name="T25" fmla="*/ 45 h 3266"/>
                <a:gd name="T26" fmla="*/ 2 w 772"/>
                <a:gd name="T27" fmla="*/ 38 h 3266"/>
                <a:gd name="T28" fmla="*/ 1 w 772"/>
                <a:gd name="T29" fmla="*/ 27 h 3266"/>
                <a:gd name="T30" fmla="*/ 0 w 772"/>
                <a:gd name="T31" fmla="*/ 0 h 3266"/>
                <a:gd name="T32" fmla="*/ 0 w 772"/>
                <a:gd name="T33" fmla="*/ 24 h 3266"/>
                <a:gd name="T34" fmla="*/ 1 w 772"/>
                <a:gd name="T35" fmla="*/ 39 h 3266"/>
                <a:gd name="T36" fmla="*/ 2 w 772"/>
                <a:gd name="T37" fmla="*/ 48 h 3266"/>
                <a:gd name="T38" fmla="*/ 3 w 772"/>
                <a:gd name="T39" fmla="*/ 53 h 3266"/>
                <a:gd name="T40" fmla="*/ 3 w 772"/>
                <a:gd name="T41" fmla="*/ 66 h 3266"/>
                <a:gd name="T42" fmla="*/ 2 w 772"/>
                <a:gd name="T43" fmla="*/ 80 h 3266"/>
                <a:gd name="T44" fmla="*/ 1 w 772"/>
                <a:gd name="T45" fmla="*/ 104 h 3266"/>
                <a:gd name="T46" fmla="*/ 1 w 772"/>
                <a:gd name="T47" fmla="*/ 120 h 3266"/>
                <a:gd name="T48" fmla="*/ 2 w 772"/>
                <a:gd name="T49" fmla="*/ 129 h 3266"/>
                <a:gd name="T50" fmla="*/ 2 w 772"/>
                <a:gd name="T51" fmla="*/ 137 h 3266"/>
                <a:gd name="T52" fmla="*/ 1 w 772"/>
                <a:gd name="T53" fmla="*/ 154 h 3266"/>
                <a:gd name="T54" fmla="*/ 1 w 772"/>
                <a:gd name="T55" fmla="*/ 170 h 3266"/>
                <a:gd name="T56" fmla="*/ 1 w 772"/>
                <a:gd name="T57" fmla="*/ 188 h 3266"/>
                <a:gd name="T58" fmla="*/ 2 w 772"/>
                <a:gd name="T59" fmla="*/ 197 h 3266"/>
                <a:gd name="T60" fmla="*/ 3 w 772"/>
                <a:gd name="T61" fmla="*/ 205 h 3266"/>
                <a:gd name="T62" fmla="*/ 3 w 772"/>
                <a:gd name="T63" fmla="*/ 198 h 3266"/>
                <a:gd name="T64" fmla="*/ 3 w 772"/>
                <a:gd name="T65" fmla="*/ 19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2561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561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5615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 w 245"/>
                  <a:gd name="T1" fmla="*/ 0 h 806"/>
                  <a:gd name="T2" fmla="*/ 1 w 245"/>
                  <a:gd name="T3" fmla="*/ 6 h 806"/>
                  <a:gd name="T4" fmla="*/ 0 w 245"/>
                  <a:gd name="T5" fmla="*/ 13 h 806"/>
                  <a:gd name="T6" fmla="*/ 0 w 245"/>
                  <a:gd name="T7" fmla="*/ 13 h 806"/>
                  <a:gd name="T8" fmla="*/ 1 w 245"/>
                  <a:gd name="T9" fmla="*/ 6 h 806"/>
                  <a:gd name="T10" fmla="*/ 1 w 245"/>
                  <a:gd name="T11" fmla="*/ 0 h 806"/>
                  <a:gd name="T12" fmla="*/ 1 w 245"/>
                  <a:gd name="T13" fmla="*/ 0 h 806"/>
                  <a:gd name="T14" fmla="*/ 1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2561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5617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 w 604"/>
                    <a:gd name="T3" fmla="*/ 3 h 349"/>
                    <a:gd name="T4" fmla="*/ 2 w 604"/>
                    <a:gd name="T5" fmla="*/ 6 h 349"/>
                    <a:gd name="T6" fmla="*/ 3 w 604"/>
                    <a:gd name="T7" fmla="*/ 2 h 349"/>
                    <a:gd name="T8" fmla="*/ 2 w 604"/>
                    <a:gd name="T9" fmla="*/ 0 h 349"/>
                    <a:gd name="T10" fmla="*/ 2 w 604"/>
                    <a:gd name="T11" fmla="*/ 3 h 349"/>
                    <a:gd name="T12" fmla="*/ 1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5618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6" y="324"/>
                  <a:ext cx="269" cy="438"/>
                </a:xfrm>
                <a:custGeom>
                  <a:avLst/>
                  <a:gdLst>
                    <a:gd name="T0" fmla="*/ 3 w 1064"/>
                    <a:gd name="T1" fmla="*/ 2 h 1230"/>
                    <a:gd name="T2" fmla="*/ 2 w 1064"/>
                    <a:gd name="T3" fmla="*/ 6 h 1230"/>
                    <a:gd name="T4" fmla="*/ 1 w 1064"/>
                    <a:gd name="T5" fmla="*/ 12 h 1230"/>
                    <a:gd name="T6" fmla="*/ 0 w 1064"/>
                    <a:gd name="T7" fmla="*/ 18 h 1230"/>
                    <a:gd name="T8" fmla="*/ 0 w 1064"/>
                    <a:gd name="T9" fmla="*/ 20 h 1230"/>
                    <a:gd name="T10" fmla="*/ 1 w 1064"/>
                    <a:gd name="T11" fmla="*/ 19 h 1230"/>
                    <a:gd name="T12" fmla="*/ 2 w 1064"/>
                    <a:gd name="T13" fmla="*/ 15 h 1230"/>
                    <a:gd name="T14" fmla="*/ 4 w 1064"/>
                    <a:gd name="T15" fmla="*/ 9 h 1230"/>
                    <a:gd name="T16" fmla="*/ 4 w 1064"/>
                    <a:gd name="T17" fmla="*/ 4 h 1230"/>
                    <a:gd name="T18" fmla="*/ 4 w 1064"/>
                    <a:gd name="T19" fmla="*/ 1 h 1230"/>
                    <a:gd name="T20" fmla="*/ 4 w 1064"/>
                    <a:gd name="T21" fmla="*/ 0 h 1230"/>
                    <a:gd name="T22" fmla="*/ 3 w 1064"/>
                    <a:gd name="T23" fmla="*/ 1 h 1230"/>
                    <a:gd name="T24" fmla="*/ 4 w 1064"/>
                    <a:gd name="T25" fmla="*/ 2 h 1230"/>
                    <a:gd name="T26" fmla="*/ 4 w 1064"/>
                    <a:gd name="T27" fmla="*/ 6 h 1230"/>
                    <a:gd name="T28" fmla="*/ 3 w 1064"/>
                    <a:gd name="T29" fmla="*/ 11 h 1230"/>
                    <a:gd name="T30" fmla="*/ 2 w 1064"/>
                    <a:gd name="T31" fmla="*/ 16 h 1230"/>
                    <a:gd name="T32" fmla="*/ 1 w 1064"/>
                    <a:gd name="T33" fmla="*/ 18 h 1230"/>
                    <a:gd name="T34" fmla="*/ 1 w 1064"/>
                    <a:gd name="T35" fmla="*/ 15 h 1230"/>
                    <a:gd name="T36" fmla="*/ 2 w 1064"/>
                    <a:gd name="T37" fmla="*/ 8 h 1230"/>
                    <a:gd name="T38" fmla="*/ 3 w 1064"/>
                    <a:gd name="T39" fmla="*/ 2 h 1230"/>
                    <a:gd name="T40" fmla="*/ 3 w 1064"/>
                    <a:gd name="T41" fmla="*/ 2 h 1230"/>
                    <a:gd name="T42" fmla="*/ 3 w 1064"/>
                    <a:gd name="T43" fmla="*/ 2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5619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6" y="174"/>
                  <a:ext cx="505" cy="898"/>
                </a:xfrm>
                <a:custGeom>
                  <a:avLst/>
                  <a:gdLst>
                    <a:gd name="T0" fmla="*/ 8 w 2002"/>
                    <a:gd name="T1" fmla="*/ 0 h 2521"/>
                    <a:gd name="T2" fmla="*/ 0 w 2002"/>
                    <a:gd name="T3" fmla="*/ 41 h 2521"/>
                    <a:gd name="T4" fmla="*/ 1 w 2002"/>
                    <a:gd name="T5" fmla="*/ 40 h 2521"/>
                    <a:gd name="T6" fmla="*/ 8 w 2002"/>
                    <a:gd name="T7" fmla="*/ 1 h 2521"/>
                    <a:gd name="T8" fmla="*/ 8 w 2002"/>
                    <a:gd name="T9" fmla="*/ 0 h 2521"/>
                    <a:gd name="T10" fmla="*/ 8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5620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1 w 3007"/>
                    <a:gd name="T1" fmla="*/ 46 h 3771"/>
                    <a:gd name="T2" fmla="*/ 2 w 3007"/>
                    <a:gd name="T3" fmla="*/ 46 h 3771"/>
                    <a:gd name="T4" fmla="*/ 3 w 3007"/>
                    <a:gd name="T5" fmla="*/ 48 h 3771"/>
                    <a:gd name="T6" fmla="*/ 3 w 3007"/>
                    <a:gd name="T7" fmla="*/ 46 h 3771"/>
                    <a:gd name="T8" fmla="*/ 2 w 3007"/>
                    <a:gd name="T9" fmla="*/ 43 h 3771"/>
                    <a:gd name="T10" fmla="*/ 3 w 3007"/>
                    <a:gd name="T11" fmla="*/ 44 h 3771"/>
                    <a:gd name="T12" fmla="*/ 4 w 3007"/>
                    <a:gd name="T13" fmla="*/ 46 h 3771"/>
                    <a:gd name="T14" fmla="*/ 12 w 3007"/>
                    <a:gd name="T15" fmla="*/ 7 h 3771"/>
                    <a:gd name="T16" fmla="*/ 10 w 3007"/>
                    <a:gd name="T17" fmla="*/ 2 h 3771"/>
                    <a:gd name="T18" fmla="*/ 9 w 3007"/>
                    <a:gd name="T19" fmla="*/ 0 h 3771"/>
                    <a:gd name="T20" fmla="*/ 11 w 3007"/>
                    <a:gd name="T21" fmla="*/ 1 h 3771"/>
                    <a:gd name="T22" fmla="*/ 12 w 3007"/>
                    <a:gd name="T23" fmla="*/ 7 h 3771"/>
                    <a:gd name="T24" fmla="*/ 3 w 3007"/>
                    <a:gd name="T25" fmla="*/ 53 h 3771"/>
                    <a:gd name="T26" fmla="*/ 2 w 3007"/>
                    <a:gd name="T27" fmla="*/ 55 h 3771"/>
                    <a:gd name="T28" fmla="*/ 1 w 3007"/>
                    <a:gd name="T29" fmla="*/ 61 h 3771"/>
                    <a:gd name="T30" fmla="*/ 0 w 3007"/>
                    <a:gd name="T31" fmla="*/ 59 h 3771"/>
                    <a:gd name="T32" fmla="*/ 1 w 3007"/>
                    <a:gd name="T33" fmla="*/ 58 h 3771"/>
                    <a:gd name="T34" fmla="*/ 2 w 3007"/>
                    <a:gd name="T35" fmla="*/ 55 h 3771"/>
                    <a:gd name="T36" fmla="*/ 1 w 3007"/>
                    <a:gd name="T37" fmla="*/ 53 h 3771"/>
                    <a:gd name="T38" fmla="*/ 1 w 3007"/>
                    <a:gd name="T39" fmla="*/ 51 h 3771"/>
                    <a:gd name="T40" fmla="*/ 2 w 3007"/>
                    <a:gd name="T41" fmla="*/ 53 h 3771"/>
                    <a:gd name="T42" fmla="*/ 2 w 3007"/>
                    <a:gd name="T43" fmla="*/ 51 h 3771"/>
                    <a:gd name="T44" fmla="*/ 3 w 3007"/>
                    <a:gd name="T45" fmla="*/ 52 h 3771"/>
                    <a:gd name="T46" fmla="*/ 2 w 3007"/>
                    <a:gd name="T47" fmla="*/ 50 h 3771"/>
                    <a:gd name="T48" fmla="*/ 3 w 3007"/>
                    <a:gd name="T49" fmla="*/ 50 h 3771"/>
                    <a:gd name="T50" fmla="*/ 1 w 3007"/>
                    <a:gd name="T51" fmla="*/ 46 h 3771"/>
                    <a:gd name="T52" fmla="*/ 1 w 3007"/>
                    <a:gd name="T53" fmla="*/ 4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5621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5" y="889"/>
                  <a:ext cx="169" cy="122"/>
                </a:xfrm>
                <a:custGeom>
                  <a:avLst/>
                  <a:gdLst>
                    <a:gd name="T0" fmla="*/ 0 w 673"/>
                    <a:gd name="T1" fmla="*/ 1 h 342"/>
                    <a:gd name="T2" fmla="*/ 1 w 673"/>
                    <a:gd name="T3" fmla="*/ 2 h 342"/>
                    <a:gd name="T4" fmla="*/ 3 w 673"/>
                    <a:gd name="T5" fmla="*/ 6 h 342"/>
                    <a:gd name="T6" fmla="*/ 3 w 673"/>
                    <a:gd name="T7" fmla="*/ 5 h 342"/>
                    <a:gd name="T8" fmla="*/ 2 w 673"/>
                    <a:gd name="T9" fmla="*/ 2 h 342"/>
                    <a:gd name="T10" fmla="*/ 0 w 673"/>
                    <a:gd name="T11" fmla="*/ 0 h 342"/>
                    <a:gd name="T12" fmla="*/ 0 w 673"/>
                    <a:gd name="T13" fmla="*/ 1 h 342"/>
                    <a:gd name="T14" fmla="*/ 0 w 673"/>
                    <a:gd name="T15" fmla="*/ 1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5622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8"/>
                  <a:ext cx="181" cy="144"/>
                </a:xfrm>
                <a:custGeom>
                  <a:avLst/>
                  <a:gdLst>
                    <a:gd name="T0" fmla="*/ 0 w 716"/>
                    <a:gd name="T1" fmla="*/ 1 h 403"/>
                    <a:gd name="T2" fmla="*/ 2 w 716"/>
                    <a:gd name="T3" fmla="*/ 3 h 403"/>
                    <a:gd name="T4" fmla="*/ 3 w 716"/>
                    <a:gd name="T5" fmla="*/ 6 h 403"/>
                    <a:gd name="T6" fmla="*/ 3 w 716"/>
                    <a:gd name="T7" fmla="*/ 5 h 403"/>
                    <a:gd name="T8" fmla="*/ 2 w 716"/>
                    <a:gd name="T9" fmla="*/ 2 h 403"/>
                    <a:gd name="T10" fmla="*/ 0 w 716"/>
                    <a:gd name="T11" fmla="*/ 0 h 403"/>
                    <a:gd name="T12" fmla="*/ 0 w 716"/>
                    <a:gd name="T13" fmla="*/ 1 h 403"/>
                    <a:gd name="T14" fmla="*/ 0 w 716"/>
                    <a:gd name="T15" fmla="*/ 1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5623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 h 411"/>
                    <a:gd name="T2" fmla="*/ 1 w 717"/>
                    <a:gd name="T3" fmla="*/ 2 h 411"/>
                    <a:gd name="T4" fmla="*/ 3 w 717"/>
                    <a:gd name="T5" fmla="*/ 7 h 411"/>
                    <a:gd name="T6" fmla="*/ 3 w 717"/>
                    <a:gd name="T7" fmla="*/ 5 h 411"/>
                    <a:gd name="T8" fmla="*/ 2 w 717"/>
                    <a:gd name="T9" fmla="*/ 1 h 411"/>
                    <a:gd name="T10" fmla="*/ 0 w 717"/>
                    <a:gd name="T11" fmla="*/ 0 h 411"/>
                    <a:gd name="T12" fmla="*/ 0 w 717"/>
                    <a:gd name="T13" fmla="*/ 1 h 411"/>
                    <a:gd name="T14" fmla="*/ 0 w 717"/>
                    <a:gd name="T15" fmla="*/ 1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5624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5" y="134"/>
                  <a:ext cx="179" cy="138"/>
                </a:xfrm>
                <a:custGeom>
                  <a:avLst/>
                  <a:gdLst>
                    <a:gd name="T0" fmla="*/ 0 w 709"/>
                    <a:gd name="T1" fmla="*/ 1 h 386"/>
                    <a:gd name="T2" fmla="*/ 1 w 709"/>
                    <a:gd name="T3" fmla="*/ 2 h 386"/>
                    <a:gd name="T4" fmla="*/ 3 w 709"/>
                    <a:gd name="T5" fmla="*/ 6 h 386"/>
                    <a:gd name="T6" fmla="*/ 3 w 709"/>
                    <a:gd name="T7" fmla="*/ 5 h 386"/>
                    <a:gd name="T8" fmla="*/ 1 w 709"/>
                    <a:gd name="T9" fmla="*/ 1 h 386"/>
                    <a:gd name="T10" fmla="*/ 0 w 709"/>
                    <a:gd name="T11" fmla="*/ 0 h 386"/>
                    <a:gd name="T12" fmla="*/ 0 w 709"/>
                    <a:gd name="T13" fmla="*/ 1 h 386"/>
                    <a:gd name="T14" fmla="*/ 0 w 709"/>
                    <a:gd name="T15" fmla="*/ 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2561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647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0C4B40-8E17-4870-A097-6040679BE9C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3994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994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994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996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00 w 2177"/>
                <a:gd name="T1" fmla="*/ 79 h 1298"/>
                <a:gd name="T2" fmla="*/ 89 w 2177"/>
                <a:gd name="T3" fmla="*/ 70 h 1298"/>
                <a:gd name="T4" fmla="*/ 84 w 2177"/>
                <a:gd name="T5" fmla="*/ 30 h 1298"/>
                <a:gd name="T6" fmla="*/ 134 w 2177"/>
                <a:gd name="T7" fmla="*/ 21 h 1298"/>
                <a:gd name="T8" fmla="*/ 137 w 2177"/>
                <a:gd name="T9" fmla="*/ 13 h 1298"/>
                <a:gd name="T10" fmla="*/ 132 w 2177"/>
                <a:gd name="T11" fmla="*/ 7 h 1298"/>
                <a:gd name="T12" fmla="*/ 80 w 2177"/>
                <a:gd name="T13" fmla="*/ 14 h 1298"/>
                <a:gd name="T14" fmla="*/ 77 w 2177"/>
                <a:gd name="T15" fmla="*/ 2 h 1298"/>
                <a:gd name="T16" fmla="*/ 68 w 2177"/>
                <a:gd name="T17" fmla="*/ 0 h 1298"/>
                <a:gd name="T18" fmla="*/ 60 w 2177"/>
                <a:gd name="T19" fmla="*/ 2 h 1298"/>
                <a:gd name="T20" fmla="*/ 56 w 2177"/>
                <a:gd name="T21" fmla="*/ 7 h 1298"/>
                <a:gd name="T22" fmla="*/ 59 w 2177"/>
                <a:gd name="T23" fmla="*/ 18 h 1298"/>
                <a:gd name="T24" fmla="*/ 42 w 2177"/>
                <a:gd name="T25" fmla="*/ 28 h 1298"/>
                <a:gd name="T26" fmla="*/ 62 w 2177"/>
                <a:gd name="T27" fmla="*/ 30 h 1298"/>
                <a:gd name="T28" fmla="*/ 70 w 2177"/>
                <a:gd name="T29" fmla="*/ 56 h 1298"/>
                <a:gd name="T30" fmla="*/ 9 w 2177"/>
                <a:gd name="T31" fmla="*/ 30 h 1298"/>
                <a:gd name="T32" fmla="*/ 3 w 2177"/>
                <a:gd name="T33" fmla="*/ 32 h 1298"/>
                <a:gd name="T34" fmla="*/ 0 w 2177"/>
                <a:gd name="T35" fmla="*/ 40 h 1298"/>
                <a:gd name="T36" fmla="*/ 4 w 2177"/>
                <a:gd name="T37" fmla="*/ 49 h 1298"/>
                <a:gd name="T38" fmla="*/ 72 w 2177"/>
                <a:gd name="T39" fmla="*/ 81 h 1298"/>
                <a:gd name="T40" fmla="*/ 87 w 2177"/>
                <a:gd name="T41" fmla="*/ 79 h 1298"/>
                <a:gd name="T42" fmla="*/ 99 w 2177"/>
                <a:gd name="T43" fmla="*/ 82 h 1298"/>
                <a:gd name="T44" fmla="*/ 100 w 2177"/>
                <a:gd name="T45" fmla="*/ 79 h 1298"/>
                <a:gd name="T46" fmla="*/ 100 w 2177"/>
                <a:gd name="T47" fmla="*/ 79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96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7 w 143"/>
                <a:gd name="T3" fmla="*/ 0 h 258"/>
                <a:gd name="T4" fmla="*/ 8 w 143"/>
                <a:gd name="T5" fmla="*/ 15 h 258"/>
                <a:gd name="T6" fmla="*/ 0 w 143"/>
                <a:gd name="T7" fmla="*/ 17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96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8 w 1586"/>
                <a:gd name="T1" fmla="*/ 0 h 821"/>
                <a:gd name="T2" fmla="*/ 83 w 1586"/>
                <a:gd name="T3" fmla="*/ 32 h 821"/>
                <a:gd name="T4" fmla="*/ 89 w 1586"/>
                <a:gd name="T5" fmla="*/ 39 h 821"/>
                <a:gd name="T6" fmla="*/ 99 w 1586"/>
                <a:gd name="T7" fmla="*/ 49 h 821"/>
                <a:gd name="T8" fmla="*/ 97 w 1586"/>
                <a:gd name="T9" fmla="*/ 51 h 821"/>
                <a:gd name="T10" fmla="*/ 84 w 1586"/>
                <a:gd name="T11" fmla="*/ 49 h 821"/>
                <a:gd name="T12" fmla="*/ 71 w 1586"/>
                <a:gd name="T13" fmla="*/ 50 h 821"/>
                <a:gd name="T14" fmla="*/ 2 w 1586"/>
                <a:gd name="T15" fmla="*/ 18 h 821"/>
                <a:gd name="T16" fmla="*/ 0 w 1586"/>
                <a:gd name="T17" fmla="*/ 9 h 821"/>
                <a:gd name="T18" fmla="*/ 2 w 1586"/>
                <a:gd name="T19" fmla="*/ 2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96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1 h 747"/>
                <a:gd name="T2" fmla="*/ 58 w 1049"/>
                <a:gd name="T3" fmla="*/ 47 h 747"/>
                <a:gd name="T4" fmla="*/ 59 w 1049"/>
                <a:gd name="T5" fmla="*/ 34 h 747"/>
                <a:gd name="T6" fmla="*/ 66 w 1049"/>
                <a:gd name="T7" fmla="*/ 27 h 747"/>
                <a:gd name="T8" fmla="*/ 5 w 1049"/>
                <a:gd name="T9" fmla="*/ 0 h 747"/>
                <a:gd name="T10" fmla="*/ 0 w 1049"/>
                <a:gd name="T11" fmla="*/ 8 h 747"/>
                <a:gd name="T12" fmla="*/ 0 w 1049"/>
                <a:gd name="T13" fmla="*/ 21 h 747"/>
                <a:gd name="T14" fmla="*/ 0 w 1049"/>
                <a:gd name="T15" fmla="*/ 2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96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 h 241"/>
                <a:gd name="T2" fmla="*/ 9 w 272"/>
                <a:gd name="T3" fmla="*/ 0 h 241"/>
                <a:gd name="T4" fmla="*/ 15 w 272"/>
                <a:gd name="T5" fmla="*/ 3 h 241"/>
                <a:gd name="T6" fmla="*/ 16 w 272"/>
                <a:gd name="T7" fmla="*/ 9 h 241"/>
                <a:gd name="T8" fmla="*/ 10 w 272"/>
                <a:gd name="T9" fmla="*/ 10 h 241"/>
                <a:gd name="T10" fmla="*/ 2 w 272"/>
                <a:gd name="T11" fmla="*/ 16 h 241"/>
                <a:gd name="T12" fmla="*/ 0 w 272"/>
                <a:gd name="T13" fmla="*/ 2 h 241"/>
                <a:gd name="T14" fmla="*/ 0 w 272"/>
                <a:gd name="T15" fmla="*/ 2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96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0 w 152"/>
                <a:gd name="T1" fmla="*/ 1 h 224"/>
                <a:gd name="T2" fmla="*/ 10 w 152"/>
                <a:gd name="T3" fmla="*/ 14 h 224"/>
                <a:gd name="T4" fmla="*/ 0 w 152"/>
                <a:gd name="T5" fmla="*/ 1 h 224"/>
                <a:gd name="T6" fmla="*/ 5 w 152"/>
                <a:gd name="T7" fmla="*/ 0 h 224"/>
                <a:gd name="T8" fmla="*/ 10 w 152"/>
                <a:gd name="T9" fmla="*/ 1 h 224"/>
                <a:gd name="T10" fmla="*/ 10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96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5 h 764"/>
                <a:gd name="T2" fmla="*/ 6 w 386"/>
                <a:gd name="T3" fmla="*/ 0 h 764"/>
                <a:gd name="T4" fmla="*/ 15 w 386"/>
                <a:gd name="T5" fmla="*/ 1 h 764"/>
                <a:gd name="T6" fmla="*/ 25 w 386"/>
                <a:gd name="T7" fmla="*/ 48 h 764"/>
                <a:gd name="T8" fmla="*/ 18 w 386"/>
                <a:gd name="T9" fmla="*/ 46 h 764"/>
                <a:gd name="T10" fmla="*/ 10 w 386"/>
                <a:gd name="T11" fmla="*/ 43 h 764"/>
                <a:gd name="T12" fmla="*/ 0 w 386"/>
                <a:gd name="T13" fmla="*/ 5 h 764"/>
                <a:gd name="T14" fmla="*/ 0 w 386"/>
                <a:gd name="T15" fmla="*/ 5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97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44 w 728"/>
                <a:gd name="T1" fmla="*/ 0 h 348"/>
                <a:gd name="T2" fmla="*/ 0 w 728"/>
                <a:gd name="T3" fmla="*/ 7 h 348"/>
                <a:gd name="T4" fmla="*/ 2 w 728"/>
                <a:gd name="T5" fmla="*/ 22 h 348"/>
                <a:gd name="T6" fmla="*/ 45 w 728"/>
                <a:gd name="T7" fmla="*/ 15 h 348"/>
                <a:gd name="T8" fmla="*/ 46 w 728"/>
                <a:gd name="T9" fmla="*/ 3 h 348"/>
                <a:gd name="T10" fmla="*/ 44 w 728"/>
                <a:gd name="T11" fmla="*/ 0 h 348"/>
                <a:gd name="T12" fmla="*/ 44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97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7 w 312"/>
                <a:gd name="T1" fmla="*/ 0 h 135"/>
                <a:gd name="T2" fmla="*/ 0 w 312"/>
                <a:gd name="T3" fmla="*/ 4 h 135"/>
                <a:gd name="T4" fmla="*/ 20 w 312"/>
                <a:gd name="T5" fmla="*/ 8 h 135"/>
                <a:gd name="T6" fmla="*/ 17 w 312"/>
                <a:gd name="T7" fmla="*/ 0 h 135"/>
                <a:gd name="T8" fmla="*/ 17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3997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997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998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6 h 175"/>
                    <a:gd name="T2" fmla="*/ 8 w 313"/>
                    <a:gd name="T3" fmla="*/ 0 h 175"/>
                    <a:gd name="T4" fmla="*/ 14 w 313"/>
                    <a:gd name="T5" fmla="*/ 0 h 175"/>
                    <a:gd name="T6" fmla="*/ 19 w 313"/>
                    <a:gd name="T7" fmla="*/ 1 h 175"/>
                    <a:gd name="T8" fmla="*/ 20 w 313"/>
                    <a:gd name="T9" fmla="*/ 5 h 175"/>
                    <a:gd name="T10" fmla="*/ 11 w 313"/>
                    <a:gd name="T11" fmla="*/ 4 h 175"/>
                    <a:gd name="T12" fmla="*/ 5 w 313"/>
                    <a:gd name="T13" fmla="*/ 6 h 175"/>
                    <a:gd name="T14" fmla="*/ 1 w 313"/>
                    <a:gd name="T15" fmla="*/ 10 h 175"/>
                    <a:gd name="T16" fmla="*/ 0 w 313"/>
                    <a:gd name="T17" fmla="*/ 6 h 175"/>
                    <a:gd name="T18" fmla="*/ 0 w 313"/>
                    <a:gd name="T19" fmla="*/ 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998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3 h 266"/>
                    <a:gd name="T2" fmla="*/ 10 w 230"/>
                    <a:gd name="T3" fmla="*/ 17 h 266"/>
                    <a:gd name="T4" fmla="*/ 15 w 230"/>
                    <a:gd name="T5" fmla="*/ 16 h 266"/>
                    <a:gd name="T6" fmla="*/ 14 w 230"/>
                    <a:gd name="T7" fmla="*/ 2 h 266"/>
                    <a:gd name="T8" fmla="*/ 11 w 230"/>
                    <a:gd name="T9" fmla="*/ 0 h 266"/>
                    <a:gd name="T10" fmla="*/ 12 w 230"/>
                    <a:gd name="T11" fmla="*/ 13 h 266"/>
                    <a:gd name="T12" fmla="*/ 5 w 230"/>
                    <a:gd name="T13" fmla="*/ 1 h 266"/>
                    <a:gd name="T14" fmla="*/ 0 w 230"/>
                    <a:gd name="T15" fmla="*/ 3 h 266"/>
                    <a:gd name="T16" fmla="*/ 0 w 230"/>
                    <a:gd name="T17" fmla="*/ 3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998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2 h 234"/>
                    <a:gd name="T2" fmla="*/ 2 w 87"/>
                    <a:gd name="T3" fmla="*/ 6 h 234"/>
                    <a:gd name="T4" fmla="*/ 2 w 87"/>
                    <a:gd name="T5" fmla="*/ 10 h 234"/>
                    <a:gd name="T6" fmla="*/ 1 w 87"/>
                    <a:gd name="T7" fmla="*/ 15 h 234"/>
                    <a:gd name="T8" fmla="*/ 5 w 87"/>
                    <a:gd name="T9" fmla="*/ 14 h 234"/>
                    <a:gd name="T10" fmla="*/ 5 w 87"/>
                    <a:gd name="T11" fmla="*/ 8 h 234"/>
                    <a:gd name="T12" fmla="*/ 2 w 87"/>
                    <a:gd name="T13" fmla="*/ 0 h 234"/>
                    <a:gd name="T14" fmla="*/ 0 w 87"/>
                    <a:gd name="T15" fmla="*/ 2 h 234"/>
                    <a:gd name="T16" fmla="*/ 0 w 87"/>
                    <a:gd name="T17" fmla="*/ 2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39974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7 w 1190"/>
                  <a:gd name="T1" fmla="*/ 0 h 500"/>
                  <a:gd name="T2" fmla="*/ 75 w 1190"/>
                  <a:gd name="T3" fmla="*/ 31 h 500"/>
                  <a:gd name="T4" fmla="*/ 68 w 1190"/>
                  <a:gd name="T5" fmla="*/ 32 h 500"/>
                  <a:gd name="T6" fmla="*/ 0 w 1190"/>
                  <a:gd name="T7" fmla="*/ 2 h 500"/>
                  <a:gd name="T8" fmla="*/ 7 w 1190"/>
                  <a:gd name="T9" fmla="*/ 0 h 500"/>
                  <a:gd name="T10" fmla="*/ 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9975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3 h 296"/>
                  <a:gd name="T2" fmla="*/ 10 w 489"/>
                  <a:gd name="T3" fmla="*/ 5 h 296"/>
                  <a:gd name="T4" fmla="*/ 20 w 489"/>
                  <a:gd name="T5" fmla="*/ 9 h 296"/>
                  <a:gd name="T6" fmla="*/ 27 w 489"/>
                  <a:gd name="T7" fmla="*/ 16 h 296"/>
                  <a:gd name="T8" fmla="*/ 20 w 489"/>
                  <a:gd name="T9" fmla="*/ 15 h 296"/>
                  <a:gd name="T10" fmla="*/ 8 w 489"/>
                  <a:gd name="T11" fmla="*/ 10 h 296"/>
                  <a:gd name="T12" fmla="*/ 3 w 489"/>
                  <a:gd name="T13" fmla="*/ 5 h 296"/>
                  <a:gd name="T14" fmla="*/ 6 w 489"/>
                  <a:gd name="T15" fmla="*/ 11 h 296"/>
                  <a:gd name="T16" fmla="*/ 17 w 489"/>
                  <a:gd name="T17" fmla="*/ 17 h 296"/>
                  <a:gd name="T18" fmla="*/ 29 w 489"/>
                  <a:gd name="T19" fmla="*/ 19 h 296"/>
                  <a:gd name="T20" fmla="*/ 30 w 489"/>
                  <a:gd name="T21" fmla="*/ 14 h 296"/>
                  <a:gd name="T22" fmla="*/ 24 w 489"/>
                  <a:gd name="T23" fmla="*/ 8 h 296"/>
                  <a:gd name="T24" fmla="*/ 10 w 489"/>
                  <a:gd name="T25" fmla="*/ 2 h 296"/>
                  <a:gd name="T26" fmla="*/ 0 w 489"/>
                  <a:gd name="T27" fmla="*/ 0 h 296"/>
                  <a:gd name="T28" fmla="*/ 0 w 489"/>
                  <a:gd name="T29" fmla="*/ 3 h 296"/>
                  <a:gd name="T30" fmla="*/ 0 w 489"/>
                  <a:gd name="T31" fmla="*/ 3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9976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 w 213"/>
                  <a:gd name="T1" fmla="*/ 0 h 478"/>
                  <a:gd name="T2" fmla="*/ 6 w 213"/>
                  <a:gd name="T3" fmla="*/ 1 h 478"/>
                  <a:gd name="T4" fmla="*/ 5 w 213"/>
                  <a:gd name="T5" fmla="*/ 12 h 478"/>
                  <a:gd name="T6" fmla="*/ 7 w 213"/>
                  <a:gd name="T7" fmla="*/ 20 h 478"/>
                  <a:gd name="T8" fmla="*/ 14 w 213"/>
                  <a:gd name="T9" fmla="*/ 28 h 478"/>
                  <a:gd name="T10" fmla="*/ 7 w 213"/>
                  <a:gd name="T11" fmla="*/ 29 h 478"/>
                  <a:gd name="T12" fmla="*/ 2 w 213"/>
                  <a:gd name="T13" fmla="*/ 21 h 478"/>
                  <a:gd name="T14" fmla="*/ 0 w 213"/>
                  <a:gd name="T15" fmla="*/ 3 h 478"/>
                  <a:gd name="T16" fmla="*/ 2 w 213"/>
                  <a:gd name="T17" fmla="*/ 0 h 478"/>
                  <a:gd name="T18" fmla="*/ 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39977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9978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7 w 150"/>
                    <a:gd name="T1" fmla="*/ 0 h 173"/>
                    <a:gd name="T2" fmla="*/ 3 w 150"/>
                    <a:gd name="T3" fmla="*/ 5 h 173"/>
                    <a:gd name="T4" fmla="*/ 0 w 150"/>
                    <a:gd name="T5" fmla="*/ 11 h 173"/>
                    <a:gd name="T6" fmla="*/ 5 w 150"/>
                    <a:gd name="T7" fmla="*/ 10 h 173"/>
                    <a:gd name="T8" fmla="*/ 7 w 150"/>
                    <a:gd name="T9" fmla="*/ 6 h 173"/>
                    <a:gd name="T10" fmla="*/ 10 w 150"/>
                    <a:gd name="T11" fmla="*/ 2 h 173"/>
                    <a:gd name="T12" fmla="*/ 7 w 150"/>
                    <a:gd name="T13" fmla="*/ 0 h 173"/>
                    <a:gd name="T14" fmla="*/ 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9979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0 w 1684"/>
                    <a:gd name="T1" fmla="*/ 0 h 880"/>
                    <a:gd name="T2" fmla="*/ 4 w 1684"/>
                    <a:gd name="T3" fmla="*/ 4 h 880"/>
                    <a:gd name="T4" fmla="*/ 0 w 1684"/>
                    <a:gd name="T5" fmla="*/ 13 h 880"/>
                    <a:gd name="T6" fmla="*/ 5 w 1684"/>
                    <a:gd name="T7" fmla="*/ 23 h 880"/>
                    <a:gd name="T8" fmla="*/ 74 w 1684"/>
                    <a:gd name="T9" fmla="*/ 55 h 880"/>
                    <a:gd name="T10" fmla="*/ 89 w 1684"/>
                    <a:gd name="T11" fmla="*/ 53 h 880"/>
                    <a:gd name="T12" fmla="*/ 101 w 1684"/>
                    <a:gd name="T13" fmla="*/ 55 h 880"/>
                    <a:gd name="T14" fmla="*/ 106 w 1684"/>
                    <a:gd name="T15" fmla="*/ 51 h 880"/>
                    <a:gd name="T16" fmla="*/ 94 w 1684"/>
                    <a:gd name="T17" fmla="*/ 42 h 880"/>
                    <a:gd name="T18" fmla="*/ 90 w 1684"/>
                    <a:gd name="T19" fmla="*/ 32 h 880"/>
                    <a:gd name="T20" fmla="*/ 86 w 1684"/>
                    <a:gd name="T21" fmla="*/ 33 h 880"/>
                    <a:gd name="T22" fmla="*/ 90 w 1684"/>
                    <a:gd name="T23" fmla="*/ 42 h 880"/>
                    <a:gd name="T24" fmla="*/ 99 w 1684"/>
                    <a:gd name="T25" fmla="*/ 51 h 880"/>
                    <a:gd name="T26" fmla="*/ 89 w 1684"/>
                    <a:gd name="T27" fmla="*/ 50 h 880"/>
                    <a:gd name="T28" fmla="*/ 77 w 1684"/>
                    <a:gd name="T29" fmla="*/ 51 h 880"/>
                    <a:gd name="T30" fmla="*/ 79 w 1684"/>
                    <a:gd name="T31" fmla="*/ 41 h 880"/>
                    <a:gd name="T32" fmla="*/ 84 w 1684"/>
                    <a:gd name="T33" fmla="*/ 34 h 880"/>
                    <a:gd name="T34" fmla="*/ 78 w 1684"/>
                    <a:gd name="T35" fmla="*/ 35 h 880"/>
                    <a:gd name="T36" fmla="*/ 73 w 1684"/>
                    <a:gd name="T37" fmla="*/ 42 h 880"/>
                    <a:gd name="T38" fmla="*/ 72 w 1684"/>
                    <a:gd name="T39" fmla="*/ 50 h 880"/>
                    <a:gd name="T40" fmla="*/ 7 w 1684"/>
                    <a:gd name="T41" fmla="*/ 20 h 880"/>
                    <a:gd name="T42" fmla="*/ 5 w 1684"/>
                    <a:gd name="T43" fmla="*/ 14 h 880"/>
                    <a:gd name="T44" fmla="*/ 7 w 1684"/>
                    <a:gd name="T45" fmla="*/ 6 h 880"/>
                    <a:gd name="T46" fmla="*/ 14 w 1684"/>
                    <a:gd name="T47" fmla="*/ 0 h 880"/>
                    <a:gd name="T48" fmla="*/ 10 w 1684"/>
                    <a:gd name="T49" fmla="*/ 0 h 880"/>
                    <a:gd name="T50" fmla="*/ 1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9980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8 w 160"/>
                    <a:gd name="T1" fmla="*/ 0 h 335"/>
                    <a:gd name="T2" fmla="*/ 2 w 160"/>
                    <a:gd name="T3" fmla="*/ 6 h 335"/>
                    <a:gd name="T4" fmla="*/ 0 w 160"/>
                    <a:gd name="T5" fmla="*/ 14 h 335"/>
                    <a:gd name="T6" fmla="*/ 3 w 160"/>
                    <a:gd name="T7" fmla="*/ 19 h 335"/>
                    <a:gd name="T8" fmla="*/ 6 w 160"/>
                    <a:gd name="T9" fmla="*/ 20 h 335"/>
                    <a:gd name="T10" fmla="*/ 5 w 160"/>
                    <a:gd name="T11" fmla="*/ 9 h 335"/>
                    <a:gd name="T12" fmla="*/ 10 w 160"/>
                    <a:gd name="T13" fmla="*/ 1 h 335"/>
                    <a:gd name="T14" fmla="*/ 8 w 160"/>
                    <a:gd name="T15" fmla="*/ 0 h 335"/>
                    <a:gd name="T16" fmla="*/ 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9981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4 w 642"/>
                    <a:gd name="T1" fmla="*/ 56 h 1188"/>
                    <a:gd name="T2" fmla="*/ 0 w 642"/>
                    <a:gd name="T3" fmla="*/ 8 h 1188"/>
                    <a:gd name="T4" fmla="*/ 6 w 642"/>
                    <a:gd name="T5" fmla="*/ 3 h 1188"/>
                    <a:gd name="T6" fmla="*/ 17 w 642"/>
                    <a:gd name="T7" fmla="*/ 0 h 1188"/>
                    <a:gd name="T8" fmla="*/ 25 w 642"/>
                    <a:gd name="T9" fmla="*/ 4 h 1188"/>
                    <a:gd name="T10" fmla="*/ 41 w 642"/>
                    <a:gd name="T11" fmla="*/ 75 h 1188"/>
                    <a:gd name="T12" fmla="*/ 35 w 642"/>
                    <a:gd name="T13" fmla="*/ 69 h 1188"/>
                    <a:gd name="T14" fmla="*/ 23 w 642"/>
                    <a:gd name="T15" fmla="*/ 7 h 1188"/>
                    <a:gd name="T16" fmla="*/ 15 w 642"/>
                    <a:gd name="T17" fmla="*/ 4 h 1188"/>
                    <a:gd name="T18" fmla="*/ 8 w 642"/>
                    <a:gd name="T19" fmla="*/ 5 h 1188"/>
                    <a:gd name="T20" fmla="*/ 5 w 642"/>
                    <a:gd name="T21" fmla="*/ 9 h 1188"/>
                    <a:gd name="T22" fmla="*/ 20 w 642"/>
                    <a:gd name="T23" fmla="*/ 58 h 1188"/>
                    <a:gd name="T24" fmla="*/ 14 w 642"/>
                    <a:gd name="T25" fmla="*/ 56 h 1188"/>
                    <a:gd name="T26" fmla="*/ 14 w 642"/>
                    <a:gd name="T27" fmla="*/ 5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9982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 h 504"/>
                    <a:gd name="T2" fmla="*/ 5 w 192"/>
                    <a:gd name="T3" fmla="*/ 13 h 504"/>
                    <a:gd name="T4" fmla="*/ 8 w 192"/>
                    <a:gd name="T5" fmla="*/ 20 h 504"/>
                    <a:gd name="T6" fmla="*/ 8 w 192"/>
                    <a:gd name="T7" fmla="*/ 32 h 504"/>
                    <a:gd name="T8" fmla="*/ 12 w 192"/>
                    <a:gd name="T9" fmla="*/ 32 h 504"/>
                    <a:gd name="T10" fmla="*/ 12 w 192"/>
                    <a:gd name="T11" fmla="*/ 23 h 504"/>
                    <a:gd name="T12" fmla="*/ 11 w 192"/>
                    <a:gd name="T13" fmla="*/ 13 h 504"/>
                    <a:gd name="T14" fmla="*/ 7 w 192"/>
                    <a:gd name="T15" fmla="*/ 4 h 504"/>
                    <a:gd name="T16" fmla="*/ 4 w 192"/>
                    <a:gd name="T17" fmla="*/ 0 h 504"/>
                    <a:gd name="T18" fmla="*/ 0 w 192"/>
                    <a:gd name="T19" fmla="*/ 2 h 504"/>
                    <a:gd name="T20" fmla="*/ 0 w 192"/>
                    <a:gd name="T21" fmla="*/ 2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9983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9 w 390"/>
                    <a:gd name="T1" fmla="*/ 0 h 269"/>
                    <a:gd name="T2" fmla="*/ 17 w 390"/>
                    <a:gd name="T3" fmla="*/ 2 h 269"/>
                    <a:gd name="T4" fmla="*/ 16 w 390"/>
                    <a:gd name="T5" fmla="*/ 5 h 269"/>
                    <a:gd name="T6" fmla="*/ 0 w 390"/>
                    <a:gd name="T7" fmla="*/ 11 h 269"/>
                    <a:gd name="T8" fmla="*/ 0 w 390"/>
                    <a:gd name="T9" fmla="*/ 14 h 269"/>
                    <a:gd name="T10" fmla="*/ 18 w 390"/>
                    <a:gd name="T11" fmla="*/ 15 h 269"/>
                    <a:gd name="T12" fmla="*/ 20 w 390"/>
                    <a:gd name="T13" fmla="*/ 17 h 269"/>
                    <a:gd name="T14" fmla="*/ 25 w 390"/>
                    <a:gd name="T15" fmla="*/ 17 h 269"/>
                    <a:gd name="T16" fmla="*/ 24 w 390"/>
                    <a:gd name="T17" fmla="*/ 12 h 269"/>
                    <a:gd name="T18" fmla="*/ 8 w 390"/>
                    <a:gd name="T19" fmla="*/ 11 h 269"/>
                    <a:gd name="T20" fmla="*/ 21 w 390"/>
                    <a:gd name="T21" fmla="*/ 6 h 269"/>
                    <a:gd name="T22" fmla="*/ 19 w 390"/>
                    <a:gd name="T23" fmla="*/ 0 h 269"/>
                    <a:gd name="T24" fmla="*/ 1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9984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9 h 424"/>
                    <a:gd name="T2" fmla="*/ 54 w 941"/>
                    <a:gd name="T3" fmla="*/ 0 h 424"/>
                    <a:gd name="T4" fmla="*/ 58 w 941"/>
                    <a:gd name="T5" fmla="*/ 5 h 424"/>
                    <a:gd name="T6" fmla="*/ 59 w 941"/>
                    <a:gd name="T7" fmla="*/ 12 h 424"/>
                    <a:gd name="T8" fmla="*/ 57 w 941"/>
                    <a:gd name="T9" fmla="*/ 18 h 424"/>
                    <a:gd name="T10" fmla="*/ 4 w 941"/>
                    <a:gd name="T11" fmla="*/ 27 h 424"/>
                    <a:gd name="T12" fmla="*/ 4 w 941"/>
                    <a:gd name="T13" fmla="*/ 24 h 424"/>
                    <a:gd name="T14" fmla="*/ 54 w 941"/>
                    <a:gd name="T15" fmla="*/ 16 h 424"/>
                    <a:gd name="T16" fmla="*/ 56 w 941"/>
                    <a:gd name="T17" fmla="*/ 10 h 424"/>
                    <a:gd name="T18" fmla="*/ 53 w 941"/>
                    <a:gd name="T19" fmla="*/ 4 h 424"/>
                    <a:gd name="T20" fmla="*/ 0 w 941"/>
                    <a:gd name="T21" fmla="*/ 12 h 424"/>
                    <a:gd name="T22" fmla="*/ 0 w 941"/>
                    <a:gd name="T23" fmla="*/ 9 h 424"/>
                    <a:gd name="T24" fmla="*/ 0 w 941"/>
                    <a:gd name="T25" fmla="*/ 9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9985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7 h 173"/>
                    <a:gd name="T2" fmla="*/ 5 w 488"/>
                    <a:gd name="T3" fmla="*/ 10 h 173"/>
                    <a:gd name="T4" fmla="*/ 14 w 488"/>
                    <a:gd name="T5" fmla="*/ 10 h 173"/>
                    <a:gd name="T6" fmla="*/ 27 w 488"/>
                    <a:gd name="T7" fmla="*/ 7 h 173"/>
                    <a:gd name="T8" fmla="*/ 31 w 488"/>
                    <a:gd name="T9" fmla="*/ 2 h 173"/>
                    <a:gd name="T10" fmla="*/ 28 w 488"/>
                    <a:gd name="T11" fmla="*/ 0 h 173"/>
                    <a:gd name="T12" fmla="*/ 16 w 488"/>
                    <a:gd name="T13" fmla="*/ 0 h 173"/>
                    <a:gd name="T14" fmla="*/ 7 w 488"/>
                    <a:gd name="T15" fmla="*/ 0 h 173"/>
                    <a:gd name="T16" fmla="*/ 1 w 488"/>
                    <a:gd name="T17" fmla="*/ 4 h 173"/>
                    <a:gd name="T18" fmla="*/ 7 w 488"/>
                    <a:gd name="T19" fmla="*/ 5 h 173"/>
                    <a:gd name="T20" fmla="*/ 18 w 488"/>
                    <a:gd name="T21" fmla="*/ 3 h 173"/>
                    <a:gd name="T22" fmla="*/ 27 w 488"/>
                    <a:gd name="T23" fmla="*/ 3 h 173"/>
                    <a:gd name="T24" fmla="*/ 17 w 488"/>
                    <a:gd name="T25" fmla="*/ 6 h 173"/>
                    <a:gd name="T26" fmla="*/ 9 w 488"/>
                    <a:gd name="T27" fmla="*/ 7 h 173"/>
                    <a:gd name="T28" fmla="*/ 0 w 488"/>
                    <a:gd name="T29" fmla="*/ 7 h 173"/>
                    <a:gd name="T30" fmla="*/ 0 w 488"/>
                    <a:gd name="T31" fmla="*/ 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3994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9961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3 w 772"/>
                <a:gd name="T1" fmla="*/ 115 h 3266"/>
                <a:gd name="T2" fmla="*/ 2 w 772"/>
                <a:gd name="T3" fmla="*/ 107 h 3266"/>
                <a:gd name="T4" fmla="*/ 2 w 772"/>
                <a:gd name="T5" fmla="*/ 101 h 3266"/>
                <a:gd name="T6" fmla="*/ 2 w 772"/>
                <a:gd name="T7" fmla="*/ 93 h 3266"/>
                <a:gd name="T8" fmla="*/ 3 w 772"/>
                <a:gd name="T9" fmla="*/ 82 h 3266"/>
                <a:gd name="T10" fmla="*/ 3 w 772"/>
                <a:gd name="T11" fmla="*/ 76 h 3266"/>
                <a:gd name="T12" fmla="*/ 3 w 772"/>
                <a:gd name="T13" fmla="*/ 71 h 3266"/>
                <a:gd name="T14" fmla="*/ 2 w 772"/>
                <a:gd name="T15" fmla="*/ 68 h 3266"/>
                <a:gd name="T16" fmla="*/ 2 w 772"/>
                <a:gd name="T17" fmla="*/ 63 h 3266"/>
                <a:gd name="T18" fmla="*/ 2 w 772"/>
                <a:gd name="T19" fmla="*/ 58 h 3266"/>
                <a:gd name="T20" fmla="*/ 4 w 772"/>
                <a:gd name="T21" fmla="*/ 42 h 3266"/>
                <a:gd name="T22" fmla="*/ 4 w 772"/>
                <a:gd name="T23" fmla="*/ 35 h 3266"/>
                <a:gd name="T24" fmla="*/ 3 w 772"/>
                <a:gd name="T25" fmla="*/ 26 h 3266"/>
                <a:gd name="T26" fmla="*/ 2 w 772"/>
                <a:gd name="T27" fmla="*/ 22 h 3266"/>
                <a:gd name="T28" fmla="*/ 1 w 772"/>
                <a:gd name="T29" fmla="*/ 15 h 3266"/>
                <a:gd name="T30" fmla="*/ 0 w 772"/>
                <a:gd name="T31" fmla="*/ 0 h 3266"/>
                <a:gd name="T32" fmla="*/ 0 w 772"/>
                <a:gd name="T33" fmla="*/ 14 h 3266"/>
                <a:gd name="T34" fmla="*/ 1 w 772"/>
                <a:gd name="T35" fmla="*/ 22 h 3266"/>
                <a:gd name="T36" fmla="*/ 2 w 772"/>
                <a:gd name="T37" fmla="*/ 28 h 3266"/>
                <a:gd name="T38" fmla="*/ 3 w 772"/>
                <a:gd name="T39" fmla="*/ 30 h 3266"/>
                <a:gd name="T40" fmla="*/ 3 w 772"/>
                <a:gd name="T41" fmla="*/ 38 h 3266"/>
                <a:gd name="T42" fmla="*/ 2 w 772"/>
                <a:gd name="T43" fmla="*/ 46 h 3266"/>
                <a:gd name="T44" fmla="*/ 1 w 772"/>
                <a:gd name="T45" fmla="*/ 60 h 3266"/>
                <a:gd name="T46" fmla="*/ 1 w 772"/>
                <a:gd name="T47" fmla="*/ 69 h 3266"/>
                <a:gd name="T48" fmla="*/ 2 w 772"/>
                <a:gd name="T49" fmla="*/ 75 h 3266"/>
                <a:gd name="T50" fmla="*/ 2 w 772"/>
                <a:gd name="T51" fmla="*/ 80 h 3266"/>
                <a:gd name="T52" fmla="*/ 1 w 772"/>
                <a:gd name="T53" fmla="*/ 89 h 3266"/>
                <a:gd name="T54" fmla="*/ 1 w 772"/>
                <a:gd name="T55" fmla="*/ 99 h 3266"/>
                <a:gd name="T56" fmla="*/ 1 w 772"/>
                <a:gd name="T57" fmla="*/ 109 h 3266"/>
                <a:gd name="T58" fmla="*/ 2 w 772"/>
                <a:gd name="T59" fmla="*/ 114 h 3266"/>
                <a:gd name="T60" fmla="*/ 3 w 772"/>
                <a:gd name="T61" fmla="*/ 119 h 3266"/>
                <a:gd name="T62" fmla="*/ 3 w 772"/>
                <a:gd name="T63" fmla="*/ 115 h 3266"/>
                <a:gd name="T64" fmla="*/ 3 w 772"/>
                <a:gd name="T65" fmla="*/ 11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962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3 w 772"/>
                <a:gd name="T1" fmla="*/ 198 h 3266"/>
                <a:gd name="T2" fmla="*/ 2 w 772"/>
                <a:gd name="T3" fmla="*/ 185 h 3266"/>
                <a:gd name="T4" fmla="*/ 2 w 772"/>
                <a:gd name="T5" fmla="*/ 174 h 3266"/>
                <a:gd name="T6" fmla="*/ 2 w 772"/>
                <a:gd name="T7" fmla="*/ 159 h 3266"/>
                <a:gd name="T8" fmla="*/ 3 w 772"/>
                <a:gd name="T9" fmla="*/ 141 h 3266"/>
                <a:gd name="T10" fmla="*/ 3 w 772"/>
                <a:gd name="T11" fmla="*/ 130 h 3266"/>
                <a:gd name="T12" fmla="*/ 3 w 772"/>
                <a:gd name="T13" fmla="*/ 122 h 3266"/>
                <a:gd name="T14" fmla="*/ 2 w 772"/>
                <a:gd name="T15" fmla="*/ 117 h 3266"/>
                <a:gd name="T16" fmla="*/ 2 w 772"/>
                <a:gd name="T17" fmla="*/ 110 h 3266"/>
                <a:gd name="T18" fmla="*/ 2 w 772"/>
                <a:gd name="T19" fmla="*/ 100 h 3266"/>
                <a:gd name="T20" fmla="*/ 4 w 772"/>
                <a:gd name="T21" fmla="*/ 73 h 3266"/>
                <a:gd name="T22" fmla="*/ 4 w 772"/>
                <a:gd name="T23" fmla="*/ 60 h 3266"/>
                <a:gd name="T24" fmla="*/ 3 w 772"/>
                <a:gd name="T25" fmla="*/ 45 h 3266"/>
                <a:gd name="T26" fmla="*/ 2 w 772"/>
                <a:gd name="T27" fmla="*/ 38 h 3266"/>
                <a:gd name="T28" fmla="*/ 1 w 772"/>
                <a:gd name="T29" fmla="*/ 27 h 3266"/>
                <a:gd name="T30" fmla="*/ 0 w 772"/>
                <a:gd name="T31" fmla="*/ 0 h 3266"/>
                <a:gd name="T32" fmla="*/ 0 w 772"/>
                <a:gd name="T33" fmla="*/ 24 h 3266"/>
                <a:gd name="T34" fmla="*/ 1 w 772"/>
                <a:gd name="T35" fmla="*/ 39 h 3266"/>
                <a:gd name="T36" fmla="*/ 2 w 772"/>
                <a:gd name="T37" fmla="*/ 48 h 3266"/>
                <a:gd name="T38" fmla="*/ 3 w 772"/>
                <a:gd name="T39" fmla="*/ 53 h 3266"/>
                <a:gd name="T40" fmla="*/ 3 w 772"/>
                <a:gd name="T41" fmla="*/ 66 h 3266"/>
                <a:gd name="T42" fmla="*/ 2 w 772"/>
                <a:gd name="T43" fmla="*/ 80 h 3266"/>
                <a:gd name="T44" fmla="*/ 1 w 772"/>
                <a:gd name="T45" fmla="*/ 104 h 3266"/>
                <a:gd name="T46" fmla="*/ 1 w 772"/>
                <a:gd name="T47" fmla="*/ 120 h 3266"/>
                <a:gd name="T48" fmla="*/ 2 w 772"/>
                <a:gd name="T49" fmla="*/ 129 h 3266"/>
                <a:gd name="T50" fmla="*/ 2 w 772"/>
                <a:gd name="T51" fmla="*/ 137 h 3266"/>
                <a:gd name="T52" fmla="*/ 1 w 772"/>
                <a:gd name="T53" fmla="*/ 154 h 3266"/>
                <a:gd name="T54" fmla="*/ 1 w 772"/>
                <a:gd name="T55" fmla="*/ 170 h 3266"/>
                <a:gd name="T56" fmla="*/ 1 w 772"/>
                <a:gd name="T57" fmla="*/ 188 h 3266"/>
                <a:gd name="T58" fmla="*/ 2 w 772"/>
                <a:gd name="T59" fmla="*/ 197 h 3266"/>
                <a:gd name="T60" fmla="*/ 3 w 772"/>
                <a:gd name="T61" fmla="*/ 205 h 3266"/>
                <a:gd name="T62" fmla="*/ 3 w 772"/>
                <a:gd name="T63" fmla="*/ 198 h 3266"/>
                <a:gd name="T64" fmla="*/ 3 w 772"/>
                <a:gd name="T65" fmla="*/ 19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994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994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9951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 w 245"/>
                  <a:gd name="T1" fmla="*/ 0 h 806"/>
                  <a:gd name="T2" fmla="*/ 1 w 245"/>
                  <a:gd name="T3" fmla="*/ 6 h 806"/>
                  <a:gd name="T4" fmla="*/ 0 w 245"/>
                  <a:gd name="T5" fmla="*/ 13 h 806"/>
                  <a:gd name="T6" fmla="*/ 0 w 245"/>
                  <a:gd name="T7" fmla="*/ 13 h 806"/>
                  <a:gd name="T8" fmla="*/ 1 w 245"/>
                  <a:gd name="T9" fmla="*/ 6 h 806"/>
                  <a:gd name="T10" fmla="*/ 1 w 245"/>
                  <a:gd name="T11" fmla="*/ 0 h 806"/>
                  <a:gd name="T12" fmla="*/ 1 w 245"/>
                  <a:gd name="T13" fmla="*/ 0 h 806"/>
                  <a:gd name="T14" fmla="*/ 1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39952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9953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 w 604"/>
                    <a:gd name="T3" fmla="*/ 3 h 349"/>
                    <a:gd name="T4" fmla="*/ 2 w 604"/>
                    <a:gd name="T5" fmla="*/ 6 h 349"/>
                    <a:gd name="T6" fmla="*/ 3 w 604"/>
                    <a:gd name="T7" fmla="*/ 2 h 349"/>
                    <a:gd name="T8" fmla="*/ 2 w 604"/>
                    <a:gd name="T9" fmla="*/ 0 h 349"/>
                    <a:gd name="T10" fmla="*/ 2 w 604"/>
                    <a:gd name="T11" fmla="*/ 3 h 349"/>
                    <a:gd name="T12" fmla="*/ 1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9954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6" y="324"/>
                  <a:ext cx="269" cy="438"/>
                </a:xfrm>
                <a:custGeom>
                  <a:avLst/>
                  <a:gdLst>
                    <a:gd name="T0" fmla="*/ 3 w 1064"/>
                    <a:gd name="T1" fmla="*/ 2 h 1230"/>
                    <a:gd name="T2" fmla="*/ 2 w 1064"/>
                    <a:gd name="T3" fmla="*/ 6 h 1230"/>
                    <a:gd name="T4" fmla="*/ 1 w 1064"/>
                    <a:gd name="T5" fmla="*/ 12 h 1230"/>
                    <a:gd name="T6" fmla="*/ 0 w 1064"/>
                    <a:gd name="T7" fmla="*/ 18 h 1230"/>
                    <a:gd name="T8" fmla="*/ 0 w 1064"/>
                    <a:gd name="T9" fmla="*/ 20 h 1230"/>
                    <a:gd name="T10" fmla="*/ 1 w 1064"/>
                    <a:gd name="T11" fmla="*/ 19 h 1230"/>
                    <a:gd name="T12" fmla="*/ 2 w 1064"/>
                    <a:gd name="T13" fmla="*/ 15 h 1230"/>
                    <a:gd name="T14" fmla="*/ 4 w 1064"/>
                    <a:gd name="T15" fmla="*/ 9 h 1230"/>
                    <a:gd name="T16" fmla="*/ 4 w 1064"/>
                    <a:gd name="T17" fmla="*/ 4 h 1230"/>
                    <a:gd name="T18" fmla="*/ 4 w 1064"/>
                    <a:gd name="T19" fmla="*/ 1 h 1230"/>
                    <a:gd name="T20" fmla="*/ 4 w 1064"/>
                    <a:gd name="T21" fmla="*/ 0 h 1230"/>
                    <a:gd name="T22" fmla="*/ 3 w 1064"/>
                    <a:gd name="T23" fmla="*/ 1 h 1230"/>
                    <a:gd name="T24" fmla="*/ 4 w 1064"/>
                    <a:gd name="T25" fmla="*/ 2 h 1230"/>
                    <a:gd name="T26" fmla="*/ 4 w 1064"/>
                    <a:gd name="T27" fmla="*/ 6 h 1230"/>
                    <a:gd name="T28" fmla="*/ 3 w 1064"/>
                    <a:gd name="T29" fmla="*/ 11 h 1230"/>
                    <a:gd name="T30" fmla="*/ 2 w 1064"/>
                    <a:gd name="T31" fmla="*/ 16 h 1230"/>
                    <a:gd name="T32" fmla="*/ 1 w 1064"/>
                    <a:gd name="T33" fmla="*/ 18 h 1230"/>
                    <a:gd name="T34" fmla="*/ 1 w 1064"/>
                    <a:gd name="T35" fmla="*/ 15 h 1230"/>
                    <a:gd name="T36" fmla="*/ 2 w 1064"/>
                    <a:gd name="T37" fmla="*/ 8 h 1230"/>
                    <a:gd name="T38" fmla="*/ 3 w 1064"/>
                    <a:gd name="T39" fmla="*/ 2 h 1230"/>
                    <a:gd name="T40" fmla="*/ 3 w 1064"/>
                    <a:gd name="T41" fmla="*/ 2 h 1230"/>
                    <a:gd name="T42" fmla="*/ 3 w 1064"/>
                    <a:gd name="T43" fmla="*/ 2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9955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6" y="174"/>
                  <a:ext cx="505" cy="898"/>
                </a:xfrm>
                <a:custGeom>
                  <a:avLst/>
                  <a:gdLst>
                    <a:gd name="T0" fmla="*/ 8 w 2002"/>
                    <a:gd name="T1" fmla="*/ 0 h 2521"/>
                    <a:gd name="T2" fmla="*/ 0 w 2002"/>
                    <a:gd name="T3" fmla="*/ 41 h 2521"/>
                    <a:gd name="T4" fmla="*/ 1 w 2002"/>
                    <a:gd name="T5" fmla="*/ 40 h 2521"/>
                    <a:gd name="T6" fmla="*/ 8 w 2002"/>
                    <a:gd name="T7" fmla="*/ 1 h 2521"/>
                    <a:gd name="T8" fmla="*/ 8 w 2002"/>
                    <a:gd name="T9" fmla="*/ 0 h 2521"/>
                    <a:gd name="T10" fmla="*/ 8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9956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1 w 3007"/>
                    <a:gd name="T1" fmla="*/ 46 h 3771"/>
                    <a:gd name="T2" fmla="*/ 2 w 3007"/>
                    <a:gd name="T3" fmla="*/ 46 h 3771"/>
                    <a:gd name="T4" fmla="*/ 3 w 3007"/>
                    <a:gd name="T5" fmla="*/ 48 h 3771"/>
                    <a:gd name="T6" fmla="*/ 3 w 3007"/>
                    <a:gd name="T7" fmla="*/ 46 h 3771"/>
                    <a:gd name="T8" fmla="*/ 2 w 3007"/>
                    <a:gd name="T9" fmla="*/ 43 h 3771"/>
                    <a:gd name="T10" fmla="*/ 3 w 3007"/>
                    <a:gd name="T11" fmla="*/ 44 h 3771"/>
                    <a:gd name="T12" fmla="*/ 4 w 3007"/>
                    <a:gd name="T13" fmla="*/ 46 h 3771"/>
                    <a:gd name="T14" fmla="*/ 12 w 3007"/>
                    <a:gd name="T15" fmla="*/ 7 h 3771"/>
                    <a:gd name="T16" fmla="*/ 10 w 3007"/>
                    <a:gd name="T17" fmla="*/ 2 h 3771"/>
                    <a:gd name="T18" fmla="*/ 9 w 3007"/>
                    <a:gd name="T19" fmla="*/ 0 h 3771"/>
                    <a:gd name="T20" fmla="*/ 11 w 3007"/>
                    <a:gd name="T21" fmla="*/ 1 h 3771"/>
                    <a:gd name="T22" fmla="*/ 12 w 3007"/>
                    <a:gd name="T23" fmla="*/ 7 h 3771"/>
                    <a:gd name="T24" fmla="*/ 3 w 3007"/>
                    <a:gd name="T25" fmla="*/ 53 h 3771"/>
                    <a:gd name="T26" fmla="*/ 2 w 3007"/>
                    <a:gd name="T27" fmla="*/ 55 h 3771"/>
                    <a:gd name="T28" fmla="*/ 1 w 3007"/>
                    <a:gd name="T29" fmla="*/ 61 h 3771"/>
                    <a:gd name="T30" fmla="*/ 0 w 3007"/>
                    <a:gd name="T31" fmla="*/ 59 h 3771"/>
                    <a:gd name="T32" fmla="*/ 1 w 3007"/>
                    <a:gd name="T33" fmla="*/ 58 h 3771"/>
                    <a:gd name="T34" fmla="*/ 2 w 3007"/>
                    <a:gd name="T35" fmla="*/ 55 h 3771"/>
                    <a:gd name="T36" fmla="*/ 1 w 3007"/>
                    <a:gd name="T37" fmla="*/ 53 h 3771"/>
                    <a:gd name="T38" fmla="*/ 1 w 3007"/>
                    <a:gd name="T39" fmla="*/ 51 h 3771"/>
                    <a:gd name="T40" fmla="*/ 2 w 3007"/>
                    <a:gd name="T41" fmla="*/ 53 h 3771"/>
                    <a:gd name="T42" fmla="*/ 2 w 3007"/>
                    <a:gd name="T43" fmla="*/ 51 h 3771"/>
                    <a:gd name="T44" fmla="*/ 3 w 3007"/>
                    <a:gd name="T45" fmla="*/ 52 h 3771"/>
                    <a:gd name="T46" fmla="*/ 2 w 3007"/>
                    <a:gd name="T47" fmla="*/ 50 h 3771"/>
                    <a:gd name="T48" fmla="*/ 3 w 3007"/>
                    <a:gd name="T49" fmla="*/ 50 h 3771"/>
                    <a:gd name="T50" fmla="*/ 1 w 3007"/>
                    <a:gd name="T51" fmla="*/ 46 h 3771"/>
                    <a:gd name="T52" fmla="*/ 1 w 3007"/>
                    <a:gd name="T53" fmla="*/ 4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9957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5" y="889"/>
                  <a:ext cx="169" cy="122"/>
                </a:xfrm>
                <a:custGeom>
                  <a:avLst/>
                  <a:gdLst>
                    <a:gd name="T0" fmla="*/ 0 w 673"/>
                    <a:gd name="T1" fmla="*/ 1 h 342"/>
                    <a:gd name="T2" fmla="*/ 1 w 673"/>
                    <a:gd name="T3" fmla="*/ 2 h 342"/>
                    <a:gd name="T4" fmla="*/ 3 w 673"/>
                    <a:gd name="T5" fmla="*/ 6 h 342"/>
                    <a:gd name="T6" fmla="*/ 3 w 673"/>
                    <a:gd name="T7" fmla="*/ 5 h 342"/>
                    <a:gd name="T8" fmla="*/ 2 w 673"/>
                    <a:gd name="T9" fmla="*/ 2 h 342"/>
                    <a:gd name="T10" fmla="*/ 0 w 673"/>
                    <a:gd name="T11" fmla="*/ 0 h 342"/>
                    <a:gd name="T12" fmla="*/ 0 w 673"/>
                    <a:gd name="T13" fmla="*/ 1 h 342"/>
                    <a:gd name="T14" fmla="*/ 0 w 673"/>
                    <a:gd name="T15" fmla="*/ 1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9958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8"/>
                  <a:ext cx="181" cy="144"/>
                </a:xfrm>
                <a:custGeom>
                  <a:avLst/>
                  <a:gdLst>
                    <a:gd name="T0" fmla="*/ 0 w 716"/>
                    <a:gd name="T1" fmla="*/ 1 h 403"/>
                    <a:gd name="T2" fmla="*/ 2 w 716"/>
                    <a:gd name="T3" fmla="*/ 3 h 403"/>
                    <a:gd name="T4" fmla="*/ 3 w 716"/>
                    <a:gd name="T5" fmla="*/ 6 h 403"/>
                    <a:gd name="T6" fmla="*/ 3 w 716"/>
                    <a:gd name="T7" fmla="*/ 5 h 403"/>
                    <a:gd name="T8" fmla="*/ 2 w 716"/>
                    <a:gd name="T9" fmla="*/ 2 h 403"/>
                    <a:gd name="T10" fmla="*/ 0 w 716"/>
                    <a:gd name="T11" fmla="*/ 0 h 403"/>
                    <a:gd name="T12" fmla="*/ 0 w 716"/>
                    <a:gd name="T13" fmla="*/ 1 h 403"/>
                    <a:gd name="T14" fmla="*/ 0 w 716"/>
                    <a:gd name="T15" fmla="*/ 1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9959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 h 411"/>
                    <a:gd name="T2" fmla="*/ 1 w 717"/>
                    <a:gd name="T3" fmla="*/ 2 h 411"/>
                    <a:gd name="T4" fmla="*/ 3 w 717"/>
                    <a:gd name="T5" fmla="*/ 7 h 411"/>
                    <a:gd name="T6" fmla="*/ 3 w 717"/>
                    <a:gd name="T7" fmla="*/ 5 h 411"/>
                    <a:gd name="T8" fmla="*/ 2 w 717"/>
                    <a:gd name="T9" fmla="*/ 1 h 411"/>
                    <a:gd name="T10" fmla="*/ 0 w 717"/>
                    <a:gd name="T11" fmla="*/ 0 h 411"/>
                    <a:gd name="T12" fmla="*/ 0 w 717"/>
                    <a:gd name="T13" fmla="*/ 1 h 411"/>
                    <a:gd name="T14" fmla="*/ 0 w 717"/>
                    <a:gd name="T15" fmla="*/ 1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9960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5" y="134"/>
                  <a:ext cx="179" cy="138"/>
                </a:xfrm>
                <a:custGeom>
                  <a:avLst/>
                  <a:gdLst>
                    <a:gd name="T0" fmla="*/ 0 w 709"/>
                    <a:gd name="T1" fmla="*/ 1 h 386"/>
                    <a:gd name="T2" fmla="*/ 1 w 709"/>
                    <a:gd name="T3" fmla="*/ 2 h 386"/>
                    <a:gd name="T4" fmla="*/ 3 w 709"/>
                    <a:gd name="T5" fmla="*/ 6 h 386"/>
                    <a:gd name="T6" fmla="*/ 3 w 709"/>
                    <a:gd name="T7" fmla="*/ 5 h 386"/>
                    <a:gd name="T8" fmla="*/ 1 w 709"/>
                    <a:gd name="T9" fmla="*/ 1 h 386"/>
                    <a:gd name="T10" fmla="*/ 0 w 709"/>
                    <a:gd name="T11" fmla="*/ 0 h 386"/>
                    <a:gd name="T12" fmla="*/ 0 w 709"/>
                    <a:gd name="T13" fmla="*/ 1 h 386"/>
                    <a:gd name="T14" fmla="*/ 0 w 709"/>
                    <a:gd name="T15" fmla="*/ 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3995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383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32214-00B3-47B5-AD0B-8A439D20C71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892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892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893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00 w 2177"/>
                <a:gd name="T1" fmla="*/ 79 h 1298"/>
                <a:gd name="T2" fmla="*/ 89 w 2177"/>
                <a:gd name="T3" fmla="*/ 70 h 1298"/>
                <a:gd name="T4" fmla="*/ 84 w 2177"/>
                <a:gd name="T5" fmla="*/ 30 h 1298"/>
                <a:gd name="T6" fmla="*/ 134 w 2177"/>
                <a:gd name="T7" fmla="*/ 21 h 1298"/>
                <a:gd name="T8" fmla="*/ 137 w 2177"/>
                <a:gd name="T9" fmla="*/ 13 h 1298"/>
                <a:gd name="T10" fmla="*/ 132 w 2177"/>
                <a:gd name="T11" fmla="*/ 7 h 1298"/>
                <a:gd name="T12" fmla="*/ 80 w 2177"/>
                <a:gd name="T13" fmla="*/ 14 h 1298"/>
                <a:gd name="T14" fmla="*/ 77 w 2177"/>
                <a:gd name="T15" fmla="*/ 2 h 1298"/>
                <a:gd name="T16" fmla="*/ 68 w 2177"/>
                <a:gd name="T17" fmla="*/ 0 h 1298"/>
                <a:gd name="T18" fmla="*/ 60 w 2177"/>
                <a:gd name="T19" fmla="*/ 2 h 1298"/>
                <a:gd name="T20" fmla="*/ 56 w 2177"/>
                <a:gd name="T21" fmla="*/ 7 h 1298"/>
                <a:gd name="T22" fmla="*/ 59 w 2177"/>
                <a:gd name="T23" fmla="*/ 18 h 1298"/>
                <a:gd name="T24" fmla="*/ 42 w 2177"/>
                <a:gd name="T25" fmla="*/ 28 h 1298"/>
                <a:gd name="T26" fmla="*/ 62 w 2177"/>
                <a:gd name="T27" fmla="*/ 30 h 1298"/>
                <a:gd name="T28" fmla="*/ 70 w 2177"/>
                <a:gd name="T29" fmla="*/ 56 h 1298"/>
                <a:gd name="T30" fmla="*/ 9 w 2177"/>
                <a:gd name="T31" fmla="*/ 30 h 1298"/>
                <a:gd name="T32" fmla="*/ 3 w 2177"/>
                <a:gd name="T33" fmla="*/ 32 h 1298"/>
                <a:gd name="T34" fmla="*/ 0 w 2177"/>
                <a:gd name="T35" fmla="*/ 40 h 1298"/>
                <a:gd name="T36" fmla="*/ 4 w 2177"/>
                <a:gd name="T37" fmla="*/ 49 h 1298"/>
                <a:gd name="T38" fmla="*/ 72 w 2177"/>
                <a:gd name="T39" fmla="*/ 81 h 1298"/>
                <a:gd name="T40" fmla="*/ 87 w 2177"/>
                <a:gd name="T41" fmla="*/ 79 h 1298"/>
                <a:gd name="T42" fmla="*/ 99 w 2177"/>
                <a:gd name="T43" fmla="*/ 82 h 1298"/>
                <a:gd name="T44" fmla="*/ 100 w 2177"/>
                <a:gd name="T45" fmla="*/ 79 h 1298"/>
                <a:gd name="T46" fmla="*/ 100 w 2177"/>
                <a:gd name="T47" fmla="*/ 79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894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7 w 143"/>
                <a:gd name="T3" fmla="*/ 0 h 258"/>
                <a:gd name="T4" fmla="*/ 8 w 143"/>
                <a:gd name="T5" fmla="*/ 15 h 258"/>
                <a:gd name="T6" fmla="*/ 0 w 143"/>
                <a:gd name="T7" fmla="*/ 17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894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8 w 1586"/>
                <a:gd name="T1" fmla="*/ 0 h 821"/>
                <a:gd name="T2" fmla="*/ 83 w 1586"/>
                <a:gd name="T3" fmla="*/ 32 h 821"/>
                <a:gd name="T4" fmla="*/ 89 w 1586"/>
                <a:gd name="T5" fmla="*/ 39 h 821"/>
                <a:gd name="T6" fmla="*/ 99 w 1586"/>
                <a:gd name="T7" fmla="*/ 49 h 821"/>
                <a:gd name="T8" fmla="*/ 97 w 1586"/>
                <a:gd name="T9" fmla="*/ 51 h 821"/>
                <a:gd name="T10" fmla="*/ 84 w 1586"/>
                <a:gd name="T11" fmla="*/ 49 h 821"/>
                <a:gd name="T12" fmla="*/ 71 w 1586"/>
                <a:gd name="T13" fmla="*/ 50 h 821"/>
                <a:gd name="T14" fmla="*/ 2 w 1586"/>
                <a:gd name="T15" fmla="*/ 18 h 821"/>
                <a:gd name="T16" fmla="*/ 0 w 1586"/>
                <a:gd name="T17" fmla="*/ 9 h 821"/>
                <a:gd name="T18" fmla="*/ 2 w 1586"/>
                <a:gd name="T19" fmla="*/ 2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894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1 h 747"/>
                <a:gd name="T2" fmla="*/ 58 w 1049"/>
                <a:gd name="T3" fmla="*/ 47 h 747"/>
                <a:gd name="T4" fmla="*/ 59 w 1049"/>
                <a:gd name="T5" fmla="*/ 34 h 747"/>
                <a:gd name="T6" fmla="*/ 66 w 1049"/>
                <a:gd name="T7" fmla="*/ 27 h 747"/>
                <a:gd name="T8" fmla="*/ 5 w 1049"/>
                <a:gd name="T9" fmla="*/ 0 h 747"/>
                <a:gd name="T10" fmla="*/ 0 w 1049"/>
                <a:gd name="T11" fmla="*/ 8 h 747"/>
                <a:gd name="T12" fmla="*/ 0 w 1049"/>
                <a:gd name="T13" fmla="*/ 21 h 747"/>
                <a:gd name="T14" fmla="*/ 0 w 1049"/>
                <a:gd name="T15" fmla="*/ 2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894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 h 241"/>
                <a:gd name="T2" fmla="*/ 9 w 272"/>
                <a:gd name="T3" fmla="*/ 0 h 241"/>
                <a:gd name="T4" fmla="*/ 15 w 272"/>
                <a:gd name="T5" fmla="*/ 3 h 241"/>
                <a:gd name="T6" fmla="*/ 16 w 272"/>
                <a:gd name="T7" fmla="*/ 9 h 241"/>
                <a:gd name="T8" fmla="*/ 10 w 272"/>
                <a:gd name="T9" fmla="*/ 10 h 241"/>
                <a:gd name="T10" fmla="*/ 2 w 272"/>
                <a:gd name="T11" fmla="*/ 16 h 241"/>
                <a:gd name="T12" fmla="*/ 0 w 272"/>
                <a:gd name="T13" fmla="*/ 2 h 241"/>
                <a:gd name="T14" fmla="*/ 0 w 272"/>
                <a:gd name="T15" fmla="*/ 2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894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0 w 152"/>
                <a:gd name="T1" fmla="*/ 1 h 224"/>
                <a:gd name="T2" fmla="*/ 10 w 152"/>
                <a:gd name="T3" fmla="*/ 14 h 224"/>
                <a:gd name="T4" fmla="*/ 0 w 152"/>
                <a:gd name="T5" fmla="*/ 1 h 224"/>
                <a:gd name="T6" fmla="*/ 5 w 152"/>
                <a:gd name="T7" fmla="*/ 0 h 224"/>
                <a:gd name="T8" fmla="*/ 10 w 152"/>
                <a:gd name="T9" fmla="*/ 1 h 224"/>
                <a:gd name="T10" fmla="*/ 10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894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5 h 764"/>
                <a:gd name="T2" fmla="*/ 6 w 386"/>
                <a:gd name="T3" fmla="*/ 0 h 764"/>
                <a:gd name="T4" fmla="*/ 15 w 386"/>
                <a:gd name="T5" fmla="*/ 1 h 764"/>
                <a:gd name="T6" fmla="*/ 25 w 386"/>
                <a:gd name="T7" fmla="*/ 48 h 764"/>
                <a:gd name="T8" fmla="*/ 18 w 386"/>
                <a:gd name="T9" fmla="*/ 46 h 764"/>
                <a:gd name="T10" fmla="*/ 10 w 386"/>
                <a:gd name="T11" fmla="*/ 43 h 764"/>
                <a:gd name="T12" fmla="*/ 0 w 386"/>
                <a:gd name="T13" fmla="*/ 5 h 764"/>
                <a:gd name="T14" fmla="*/ 0 w 386"/>
                <a:gd name="T15" fmla="*/ 5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894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44 w 728"/>
                <a:gd name="T1" fmla="*/ 0 h 348"/>
                <a:gd name="T2" fmla="*/ 0 w 728"/>
                <a:gd name="T3" fmla="*/ 7 h 348"/>
                <a:gd name="T4" fmla="*/ 2 w 728"/>
                <a:gd name="T5" fmla="*/ 22 h 348"/>
                <a:gd name="T6" fmla="*/ 45 w 728"/>
                <a:gd name="T7" fmla="*/ 15 h 348"/>
                <a:gd name="T8" fmla="*/ 46 w 728"/>
                <a:gd name="T9" fmla="*/ 3 h 348"/>
                <a:gd name="T10" fmla="*/ 44 w 728"/>
                <a:gd name="T11" fmla="*/ 0 h 348"/>
                <a:gd name="T12" fmla="*/ 44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894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7 w 312"/>
                <a:gd name="T1" fmla="*/ 0 h 135"/>
                <a:gd name="T2" fmla="*/ 0 w 312"/>
                <a:gd name="T3" fmla="*/ 4 h 135"/>
                <a:gd name="T4" fmla="*/ 20 w 312"/>
                <a:gd name="T5" fmla="*/ 8 h 135"/>
                <a:gd name="T6" fmla="*/ 17 w 312"/>
                <a:gd name="T7" fmla="*/ 0 h 135"/>
                <a:gd name="T8" fmla="*/ 17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3894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894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896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6 h 175"/>
                    <a:gd name="T2" fmla="*/ 8 w 313"/>
                    <a:gd name="T3" fmla="*/ 0 h 175"/>
                    <a:gd name="T4" fmla="*/ 14 w 313"/>
                    <a:gd name="T5" fmla="*/ 0 h 175"/>
                    <a:gd name="T6" fmla="*/ 19 w 313"/>
                    <a:gd name="T7" fmla="*/ 1 h 175"/>
                    <a:gd name="T8" fmla="*/ 20 w 313"/>
                    <a:gd name="T9" fmla="*/ 5 h 175"/>
                    <a:gd name="T10" fmla="*/ 11 w 313"/>
                    <a:gd name="T11" fmla="*/ 4 h 175"/>
                    <a:gd name="T12" fmla="*/ 5 w 313"/>
                    <a:gd name="T13" fmla="*/ 6 h 175"/>
                    <a:gd name="T14" fmla="*/ 1 w 313"/>
                    <a:gd name="T15" fmla="*/ 10 h 175"/>
                    <a:gd name="T16" fmla="*/ 0 w 313"/>
                    <a:gd name="T17" fmla="*/ 6 h 175"/>
                    <a:gd name="T18" fmla="*/ 0 w 313"/>
                    <a:gd name="T19" fmla="*/ 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896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3 h 266"/>
                    <a:gd name="T2" fmla="*/ 10 w 230"/>
                    <a:gd name="T3" fmla="*/ 17 h 266"/>
                    <a:gd name="T4" fmla="*/ 15 w 230"/>
                    <a:gd name="T5" fmla="*/ 16 h 266"/>
                    <a:gd name="T6" fmla="*/ 14 w 230"/>
                    <a:gd name="T7" fmla="*/ 2 h 266"/>
                    <a:gd name="T8" fmla="*/ 11 w 230"/>
                    <a:gd name="T9" fmla="*/ 0 h 266"/>
                    <a:gd name="T10" fmla="*/ 12 w 230"/>
                    <a:gd name="T11" fmla="*/ 13 h 266"/>
                    <a:gd name="T12" fmla="*/ 5 w 230"/>
                    <a:gd name="T13" fmla="*/ 1 h 266"/>
                    <a:gd name="T14" fmla="*/ 0 w 230"/>
                    <a:gd name="T15" fmla="*/ 3 h 266"/>
                    <a:gd name="T16" fmla="*/ 0 w 230"/>
                    <a:gd name="T17" fmla="*/ 3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896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2 h 234"/>
                    <a:gd name="T2" fmla="*/ 2 w 87"/>
                    <a:gd name="T3" fmla="*/ 6 h 234"/>
                    <a:gd name="T4" fmla="*/ 2 w 87"/>
                    <a:gd name="T5" fmla="*/ 10 h 234"/>
                    <a:gd name="T6" fmla="*/ 1 w 87"/>
                    <a:gd name="T7" fmla="*/ 15 h 234"/>
                    <a:gd name="T8" fmla="*/ 5 w 87"/>
                    <a:gd name="T9" fmla="*/ 14 h 234"/>
                    <a:gd name="T10" fmla="*/ 5 w 87"/>
                    <a:gd name="T11" fmla="*/ 8 h 234"/>
                    <a:gd name="T12" fmla="*/ 2 w 87"/>
                    <a:gd name="T13" fmla="*/ 0 h 234"/>
                    <a:gd name="T14" fmla="*/ 0 w 87"/>
                    <a:gd name="T15" fmla="*/ 2 h 234"/>
                    <a:gd name="T16" fmla="*/ 0 w 87"/>
                    <a:gd name="T17" fmla="*/ 2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38950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7 w 1190"/>
                  <a:gd name="T1" fmla="*/ 0 h 500"/>
                  <a:gd name="T2" fmla="*/ 75 w 1190"/>
                  <a:gd name="T3" fmla="*/ 31 h 500"/>
                  <a:gd name="T4" fmla="*/ 68 w 1190"/>
                  <a:gd name="T5" fmla="*/ 32 h 500"/>
                  <a:gd name="T6" fmla="*/ 0 w 1190"/>
                  <a:gd name="T7" fmla="*/ 2 h 500"/>
                  <a:gd name="T8" fmla="*/ 7 w 1190"/>
                  <a:gd name="T9" fmla="*/ 0 h 500"/>
                  <a:gd name="T10" fmla="*/ 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8951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3 h 296"/>
                  <a:gd name="T2" fmla="*/ 10 w 489"/>
                  <a:gd name="T3" fmla="*/ 5 h 296"/>
                  <a:gd name="T4" fmla="*/ 20 w 489"/>
                  <a:gd name="T5" fmla="*/ 9 h 296"/>
                  <a:gd name="T6" fmla="*/ 27 w 489"/>
                  <a:gd name="T7" fmla="*/ 16 h 296"/>
                  <a:gd name="T8" fmla="*/ 20 w 489"/>
                  <a:gd name="T9" fmla="*/ 15 h 296"/>
                  <a:gd name="T10" fmla="*/ 8 w 489"/>
                  <a:gd name="T11" fmla="*/ 10 h 296"/>
                  <a:gd name="T12" fmla="*/ 3 w 489"/>
                  <a:gd name="T13" fmla="*/ 5 h 296"/>
                  <a:gd name="T14" fmla="*/ 6 w 489"/>
                  <a:gd name="T15" fmla="*/ 11 h 296"/>
                  <a:gd name="T16" fmla="*/ 17 w 489"/>
                  <a:gd name="T17" fmla="*/ 17 h 296"/>
                  <a:gd name="T18" fmla="*/ 29 w 489"/>
                  <a:gd name="T19" fmla="*/ 19 h 296"/>
                  <a:gd name="T20" fmla="*/ 30 w 489"/>
                  <a:gd name="T21" fmla="*/ 14 h 296"/>
                  <a:gd name="T22" fmla="*/ 24 w 489"/>
                  <a:gd name="T23" fmla="*/ 8 h 296"/>
                  <a:gd name="T24" fmla="*/ 10 w 489"/>
                  <a:gd name="T25" fmla="*/ 2 h 296"/>
                  <a:gd name="T26" fmla="*/ 0 w 489"/>
                  <a:gd name="T27" fmla="*/ 0 h 296"/>
                  <a:gd name="T28" fmla="*/ 0 w 489"/>
                  <a:gd name="T29" fmla="*/ 3 h 296"/>
                  <a:gd name="T30" fmla="*/ 0 w 489"/>
                  <a:gd name="T31" fmla="*/ 3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8952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 w 213"/>
                  <a:gd name="T1" fmla="*/ 0 h 478"/>
                  <a:gd name="T2" fmla="*/ 6 w 213"/>
                  <a:gd name="T3" fmla="*/ 1 h 478"/>
                  <a:gd name="T4" fmla="*/ 5 w 213"/>
                  <a:gd name="T5" fmla="*/ 12 h 478"/>
                  <a:gd name="T6" fmla="*/ 7 w 213"/>
                  <a:gd name="T7" fmla="*/ 20 h 478"/>
                  <a:gd name="T8" fmla="*/ 14 w 213"/>
                  <a:gd name="T9" fmla="*/ 28 h 478"/>
                  <a:gd name="T10" fmla="*/ 7 w 213"/>
                  <a:gd name="T11" fmla="*/ 29 h 478"/>
                  <a:gd name="T12" fmla="*/ 2 w 213"/>
                  <a:gd name="T13" fmla="*/ 21 h 478"/>
                  <a:gd name="T14" fmla="*/ 0 w 213"/>
                  <a:gd name="T15" fmla="*/ 3 h 478"/>
                  <a:gd name="T16" fmla="*/ 2 w 213"/>
                  <a:gd name="T17" fmla="*/ 0 h 478"/>
                  <a:gd name="T18" fmla="*/ 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3895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8954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7 w 150"/>
                    <a:gd name="T1" fmla="*/ 0 h 173"/>
                    <a:gd name="T2" fmla="*/ 3 w 150"/>
                    <a:gd name="T3" fmla="*/ 5 h 173"/>
                    <a:gd name="T4" fmla="*/ 0 w 150"/>
                    <a:gd name="T5" fmla="*/ 11 h 173"/>
                    <a:gd name="T6" fmla="*/ 5 w 150"/>
                    <a:gd name="T7" fmla="*/ 10 h 173"/>
                    <a:gd name="T8" fmla="*/ 7 w 150"/>
                    <a:gd name="T9" fmla="*/ 6 h 173"/>
                    <a:gd name="T10" fmla="*/ 10 w 150"/>
                    <a:gd name="T11" fmla="*/ 2 h 173"/>
                    <a:gd name="T12" fmla="*/ 7 w 150"/>
                    <a:gd name="T13" fmla="*/ 0 h 173"/>
                    <a:gd name="T14" fmla="*/ 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8955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0 w 1684"/>
                    <a:gd name="T1" fmla="*/ 0 h 880"/>
                    <a:gd name="T2" fmla="*/ 4 w 1684"/>
                    <a:gd name="T3" fmla="*/ 4 h 880"/>
                    <a:gd name="T4" fmla="*/ 0 w 1684"/>
                    <a:gd name="T5" fmla="*/ 13 h 880"/>
                    <a:gd name="T6" fmla="*/ 5 w 1684"/>
                    <a:gd name="T7" fmla="*/ 23 h 880"/>
                    <a:gd name="T8" fmla="*/ 74 w 1684"/>
                    <a:gd name="T9" fmla="*/ 55 h 880"/>
                    <a:gd name="T10" fmla="*/ 89 w 1684"/>
                    <a:gd name="T11" fmla="*/ 53 h 880"/>
                    <a:gd name="T12" fmla="*/ 101 w 1684"/>
                    <a:gd name="T13" fmla="*/ 55 h 880"/>
                    <a:gd name="T14" fmla="*/ 106 w 1684"/>
                    <a:gd name="T15" fmla="*/ 51 h 880"/>
                    <a:gd name="T16" fmla="*/ 94 w 1684"/>
                    <a:gd name="T17" fmla="*/ 42 h 880"/>
                    <a:gd name="T18" fmla="*/ 90 w 1684"/>
                    <a:gd name="T19" fmla="*/ 32 h 880"/>
                    <a:gd name="T20" fmla="*/ 86 w 1684"/>
                    <a:gd name="T21" fmla="*/ 33 h 880"/>
                    <a:gd name="T22" fmla="*/ 90 w 1684"/>
                    <a:gd name="T23" fmla="*/ 42 h 880"/>
                    <a:gd name="T24" fmla="*/ 99 w 1684"/>
                    <a:gd name="T25" fmla="*/ 51 h 880"/>
                    <a:gd name="T26" fmla="*/ 89 w 1684"/>
                    <a:gd name="T27" fmla="*/ 50 h 880"/>
                    <a:gd name="T28" fmla="*/ 77 w 1684"/>
                    <a:gd name="T29" fmla="*/ 51 h 880"/>
                    <a:gd name="T30" fmla="*/ 79 w 1684"/>
                    <a:gd name="T31" fmla="*/ 41 h 880"/>
                    <a:gd name="T32" fmla="*/ 84 w 1684"/>
                    <a:gd name="T33" fmla="*/ 34 h 880"/>
                    <a:gd name="T34" fmla="*/ 78 w 1684"/>
                    <a:gd name="T35" fmla="*/ 35 h 880"/>
                    <a:gd name="T36" fmla="*/ 73 w 1684"/>
                    <a:gd name="T37" fmla="*/ 42 h 880"/>
                    <a:gd name="T38" fmla="*/ 72 w 1684"/>
                    <a:gd name="T39" fmla="*/ 50 h 880"/>
                    <a:gd name="T40" fmla="*/ 7 w 1684"/>
                    <a:gd name="T41" fmla="*/ 20 h 880"/>
                    <a:gd name="T42" fmla="*/ 5 w 1684"/>
                    <a:gd name="T43" fmla="*/ 14 h 880"/>
                    <a:gd name="T44" fmla="*/ 7 w 1684"/>
                    <a:gd name="T45" fmla="*/ 6 h 880"/>
                    <a:gd name="T46" fmla="*/ 14 w 1684"/>
                    <a:gd name="T47" fmla="*/ 0 h 880"/>
                    <a:gd name="T48" fmla="*/ 10 w 1684"/>
                    <a:gd name="T49" fmla="*/ 0 h 880"/>
                    <a:gd name="T50" fmla="*/ 1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8956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8 w 160"/>
                    <a:gd name="T1" fmla="*/ 0 h 335"/>
                    <a:gd name="T2" fmla="*/ 2 w 160"/>
                    <a:gd name="T3" fmla="*/ 6 h 335"/>
                    <a:gd name="T4" fmla="*/ 0 w 160"/>
                    <a:gd name="T5" fmla="*/ 14 h 335"/>
                    <a:gd name="T6" fmla="*/ 3 w 160"/>
                    <a:gd name="T7" fmla="*/ 19 h 335"/>
                    <a:gd name="T8" fmla="*/ 6 w 160"/>
                    <a:gd name="T9" fmla="*/ 20 h 335"/>
                    <a:gd name="T10" fmla="*/ 5 w 160"/>
                    <a:gd name="T11" fmla="*/ 9 h 335"/>
                    <a:gd name="T12" fmla="*/ 10 w 160"/>
                    <a:gd name="T13" fmla="*/ 1 h 335"/>
                    <a:gd name="T14" fmla="*/ 8 w 160"/>
                    <a:gd name="T15" fmla="*/ 0 h 335"/>
                    <a:gd name="T16" fmla="*/ 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8957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4 w 642"/>
                    <a:gd name="T1" fmla="*/ 56 h 1188"/>
                    <a:gd name="T2" fmla="*/ 0 w 642"/>
                    <a:gd name="T3" fmla="*/ 8 h 1188"/>
                    <a:gd name="T4" fmla="*/ 6 w 642"/>
                    <a:gd name="T5" fmla="*/ 3 h 1188"/>
                    <a:gd name="T6" fmla="*/ 17 w 642"/>
                    <a:gd name="T7" fmla="*/ 0 h 1188"/>
                    <a:gd name="T8" fmla="*/ 25 w 642"/>
                    <a:gd name="T9" fmla="*/ 4 h 1188"/>
                    <a:gd name="T10" fmla="*/ 41 w 642"/>
                    <a:gd name="T11" fmla="*/ 75 h 1188"/>
                    <a:gd name="T12" fmla="*/ 35 w 642"/>
                    <a:gd name="T13" fmla="*/ 69 h 1188"/>
                    <a:gd name="T14" fmla="*/ 23 w 642"/>
                    <a:gd name="T15" fmla="*/ 7 h 1188"/>
                    <a:gd name="T16" fmla="*/ 15 w 642"/>
                    <a:gd name="T17" fmla="*/ 4 h 1188"/>
                    <a:gd name="T18" fmla="*/ 8 w 642"/>
                    <a:gd name="T19" fmla="*/ 5 h 1188"/>
                    <a:gd name="T20" fmla="*/ 5 w 642"/>
                    <a:gd name="T21" fmla="*/ 9 h 1188"/>
                    <a:gd name="T22" fmla="*/ 20 w 642"/>
                    <a:gd name="T23" fmla="*/ 58 h 1188"/>
                    <a:gd name="T24" fmla="*/ 14 w 642"/>
                    <a:gd name="T25" fmla="*/ 56 h 1188"/>
                    <a:gd name="T26" fmla="*/ 14 w 642"/>
                    <a:gd name="T27" fmla="*/ 5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8958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 h 504"/>
                    <a:gd name="T2" fmla="*/ 5 w 192"/>
                    <a:gd name="T3" fmla="*/ 13 h 504"/>
                    <a:gd name="T4" fmla="*/ 8 w 192"/>
                    <a:gd name="T5" fmla="*/ 20 h 504"/>
                    <a:gd name="T6" fmla="*/ 8 w 192"/>
                    <a:gd name="T7" fmla="*/ 32 h 504"/>
                    <a:gd name="T8" fmla="*/ 12 w 192"/>
                    <a:gd name="T9" fmla="*/ 32 h 504"/>
                    <a:gd name="T10" fmla="*/ 12 w 192"/>
                    <a:gd name="T11" fmla="*/ 23 h 504"/>
                    <a:gd name="T12" fmla="*/ 11 w 192"/>
                    <a:gd name="T13" fmla="*/ 13 h 504"/>
                    <a:gd name="T14" fmla="*/ 7 w 192"/>
                    <a:gd name="T15" fmla="*/ 4 h 504"/>
                    <a:gd name="T16" fmla="*/ 4 w 192"/>
                    <a:gd name="T17" fmla="*/ 0 h 504"/>
                    <a:gd name="T18" fmla="*/ 0 w 192"/>
                    <a:gd name="T19" fmla="*/ 2 h 504"/>
                    <a:gd name="T20" fmla="*/ 0 w 192"/>
                    <a:gd name="T21" fmla="*/ 2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8959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9 w 390"/>
                    <a:gd name="T1" fmla="*/ 0 h 269"/>
                    <a:gd name="T2" fmla="*/ 17 w 390"/>
                    <a:gd name="T3" fmla="*/ 2 h 269"/>
                    <a:gd name="T4" fmla="*/ 16 w 390"/>
                    <a:gd name="T5" fmla="*/ 5 h 269"/>
                    <a:gd name="T6" fmla="*/ 0 w 390"/>
                    <a:gd name="T7" fmla="*/ 11 h 269"/>
                    <a:gd name="T8" fmla="*/ 0 w 390"/>
                    <a:gd name="T9" fmla="*/ 14 h 269"/>
                    <a:gd name="T10" fmla="*/ 18 w 390"/>
                    <a:gd name="T11" fmla="*/ 15 h 269"/>
                    <a:gd name="T12" fmla="*/ 20 w 390"/>
                    <a:gd name="T13" fmla="*/ 17 h 269"/>
                    <a:gd name="T14" fmla="*/ 25 w 390"/>
                    <a:gd name="T15" fmla="*/ 17 h 269"/>
                    <a:gd name="T16" fmla="*/ 24 w 390"/>
                    <a:gd name="T17" fmla="*/ 12 h 269"/>
                    <a:gd name="T18" fmla="*/ 8 w 390"/>
                    <a:gd name="T19" fmla="*/ 11 h 269"/>
                    <a:gd name="T20" fmla="*/ 21 w 390"/>
                    <a:gd name="T21" fmla="*/ 6 h 269"/>
                    <a:gd name="T22" fmla="*/ 19 w 390"/>
                    <a:gd name="T23" fmla="*/ 0 h 269"/>
                    <a:gd name="T24" fmla="*/ 1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8960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9 h 424"/>
                    <a:gd name="T2" fmla="*/ 54 w 941"/>
                    <a:gd name="T3" fmla="*/ 0 h 424"/>
                    <a:gd name="T4" fmla="*/ 58 w 941"/>
                    <a:gd name="T5" fmla="*/ 5 h 424"/>
                    <a:gd name="T6" fmla="*/ 59 w 941"/>
                    <a:gd name="T7" fmla="*/ 12 h 424"/>
                    <a:gd name="T8" fmla="*/ 57 w 941"/>
                    <a:gd name="T9" fmla="*/ 18 h 424"/>
                    <a:gd name="T10" fmla="*/ 4 w 941"/>
                    <a:gd name="T11" fmla="*/ 27 h 424"/>
                    <a:gd name="T12" fmla="*/ 4 w 941"/>
                    <a:gd name="T13" fmla="*/ 24 h 424"/>
                    <a:gd name="T14" fmla="*/ 54 w 941"/>
                    <a:gd name="T15" fmla="*/ 16 h 424"/>
                    <a:gd name="T16" fmla="*/ 56 w 941"/>
                    <a:gd name="T17" fmla="*/ 10 h 424"/>
                    <a:gd name="T18" fmla="*/ 53 w 941"/>
                    <a:gd name="T19" fmla="*/ 4 h 424"/>
                    <a:gd name="T20" fmla="*/ 0 w 941"/>
                    <a:gd name="T21" fmla="*/ 12 h 424"/>
                    <a:gd name="T22" fmla="*/ 0 w 941"/>
                    <a:gd name="T23" fmla="*/ 9 h 424"/>
                    <a:gd name="T24" fmla="*/ 0 w 941"/>
                    <a:gd name="T25" fmla="*/ 9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8961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7 h 173"/>
                    <a:gd name="T2" fmla="*/ 5 w 488"/>
                    <a:gd name="T3" fmla="*/ 10 h 173"/>
                    <a:gd name="T4" fmla="*/ 14 w 488"/>
                    <a:gd name="T5" fmla="*/ 10 h 173"/>
                    <a:gd name="T6" fmla="*/ 27 w 488"/>
                    <a:gd name="T7" fmla="*/ 7 h 173"/>
                    <a:gd name="T8" fmla="*/ 31 w 488"/>
                    <a:gd name="T9" fmla="*/ 2 h 173"/>
                    <a:gd name="T10" fmla="*/ 28 w 488"/>
                    <a:gd name="T11" fmla="*/ 0 h 173"/>
                    <a:gd name="T12" fmla="*/ 16 w 488"/>
                    <a:gd name="T13" fmla="*/ 0 h 173"/>
                    <a:gd name="T14" fmla="*/ 7 w 488"/>
                    <a:gd name="T15" fmla="*/ 0 h 173"/>
                    <a:gd name="T16" fmla="*/ 1 w 488"/>
                    <a:gd name="T17" fmla="*/ 4 h 173"/>
                    <a:gd name="T18" fmla="*/ 7 w 488"/>
                    <a:gd name="T19" fmla="*/ 5 h 173"/>
                    <a:gd name="T20" fmla="*/ 18 w 488"/>
                    <a:gd name="T21" fmla="*/ 3 h 173"/>
                    <a:gd name="T22" fmla="*/ 27 w 488"/>
                    <a:gd name="T23" fmla="*/ 3 h 173"/>
                    <a:gd name="T24" fmla="*/ 17 w 488"/>
                    <a:gd name="T25" fmla="*/ 6 h 173"/>
                    <a:gd name="T26" fmla="*/ 9 w 488"/>
                    <a:gd name="T27" fmla="*/ 7 h 173"/>
                    <a:gd name="T28" fmla="*/ 0 w 488"/>
                    <a:gd name="T29" fmla="*/ 7 h 173"/>
                    <a:gd name="T30" fmla="*/ 0 w 488"/>
                    <a:gd name="T31" fmla="*/ 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3892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8937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3 w 772"/>
                <a:gd name="T1" fmla="*/ 115 h 3266"/>
                <a:gd name="T2" fmla="*/ 2 w 772"/>
                <a:gd name="T3" fmla="*/ 107 h 3266"/>
                <a:gd name="T4" fmla="*/ 2 w 772"/>
                <a:gd name="T5" fmla="*/ 101 h 3266"/>
                <a:gd name="T6" fmla="*/ 2 w 772"/>
                <a:gd name="T7" fmla="*/ 93 h 3266"/>
                <a:gd name="T8" fmla="*/ 3 w 772"/>
                <a:gd name="T9" fmla="*/ 82 h 3266"/>
                <a:gd name="T10" fmla="*/ 3 w 772"/>
                <a:gd name="T11" fmla="*/ 76 h 3266"/>
                <a:gd name="T12" fmla="*/ 3 w 772"/>
                <a:gd name="T13" fmla="*/ 71 h 3266"/>
                <a:gd name="T14" fmla="*/ 2 w 772"/>
                <a:gd name="T15" fmla="*/ 68 h 3266"/>
                <a:gd name="T16" fmla="*/ 2 w 772"/>
                <a:gd name="T17" fmla="*/ 63 h 3266"/>
                <a:gd name="T18" fmla="*/ 2 w 772"/>
                <a:gd name="T19" fmla="*/ 58 h 3266"/>
                <a:gd name="T20" fmla="*/ 4 w 772"/>
                <a:gd name="T21" fmla="*/ 42 h 3266"/>
                <a:gd name="T22" fmla="*/ 4 w 772"/>
                <a:gd name="T23" fmla="*/ 35 h 3266"/>
                <a:gd name="T24" fmla="*/ 3 w 772"/>
                <a:gd name="T25" fmla="*/ 26 h 3266"/>
                <a:gd name="T26" fmla="*/ 2 w 772"/>
                <a:gd name="T27" fmla="*/ 22 h 3266"/>
                <a:gd name="T28" fmla="*/ 1 w 772"/>
                <a:gd name="T29" fmla="*/ 15 h 3266"/>
                <a:gd name="T30" fmla="*/ 0 w 772"/>
                <a:gd name="T31" fmla="*/ 0 h 3266"/>
                <a:gd name="T32" fmla="*/ 0 w 772"/>
                <a:gd name="T33" fmla="*/ 14 h 3266"/>
                <a:gd name="T34" fmla="*/ 1 w 772"/>
                <a:gd name="T35" fmla="*/ 22 h 3266"/>
                <a:gd name="T36" fmla="*/ 2 w 772"/>
                <a:gd name="T37" fmla="*/ 28 h 3266"/>
                <a:gd name="T38" fmla="*/ 3 w 772"/>
                <a:gd name="T39" fmla="*/ 30 h 3266"/>
                <a:gd name="T40" fmla="*/ 3 w 772"/>
                <a:gd name="T41" fmla="*/ 38 h 3266"/>
                <a:gd name="T42" fmla="*/ 2 w 772"/>
                <a:gd name="T43" fmla="*/ 46 h 3266"/>
                <a:gd name="T44" fmla="*/ 1 w 772"/>
                <a:gd name="T45" fmla="*/ 60 h 3266"/>
                <a:gd name="T46" fmla="*/ 1 w 772"/>
                <a:gd name="T47" fmla="*/ 69 h 3266"/>
                <a:gd name="T48" fmla="*/ 2 w 772"/>
                <a:gd name="T49" fmla="*/ 75 h 3266"/>
                <a:gd name="T50" fmla="*/ 2 w 772"/>
                <a:gd name="T51" fmla="*/ 80 h 3266"/>
                <a:gd name="T52" fmla="*/ 1 w 772"/>
                <a:gd name="T53" fmla="*/ 89 h 3266"/>
                <a:gd name="T54" fmla="*/ 1 w 772"/>
                <a:gd name="T55" fmla="*/ 99 h 3266"/>
                <a:gd name="T56" fmla="*/ 1 w 772"/>
                <a:gd name="T57" fmla="*/ 109 h 3266"/>
                <a:gd name="T58" fmla="*/ 2 w 772"/>
                <a:gd name="T59" fmla="*/ 114 h 3266"/>
                <a:gd name="T60" fmla="*/ 3 w 772"/>
                <a:gd name="T61" fmla="*/ 119 h 3266"/>
                <a:gd name="T62" fmla="*/ 3 w 772"/>
                <a:gd name="T63" fmla="*/ 115 h 3266"/>
                <a:gd name="T64" fmla="*/ 3 w 772"/>
                <a:gd name="T65" fmla="*/ 11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8938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3 w 772"/>
                <a:gd name="T1" fmla="*/ 198 h 3266"/>
                <a:gd name="T2" fmla="*/ 2 w 772"/>
                <a:gd name="T3" fmla="*/ 185 h 3266"/>
                <a:gd name="T4" fmla="*/ 2 w 772"/>
                <a:gd name="T5" fmla="*/ 174 h 3266"/>
                <a:gd name="T6" fmla="*/ 2 w 772"/>
                <a:gd name="T7" fmla="*/ 159 h 3266"/>
                <a:gd name="T8" fmla="*/ 3 w 772"/>
                <a:gd name="T9" fmla="*/ 141 h 3266"/>
                <a:gd name="T10" fmla="*/ 3 w 772"/>
                <a:gd name="T11" fmla="*/ 130 h 3266"/>
                <a:gd name="T12" fmla="*/ 3 w 772"/>
                <a:gd name="T13" fmla="*/ 122 h 3266"/>
                <a:gd name="T14" fmla="*/ 2 w 772"/>
                <a:gd name="T15" fmla="*/ 117 h 3266"/>
                <a:gd name="T16" fmla="*/ 2 w 772"/>
                <a:gd name="T17" fmla="*/ 110 h 3266"/>
                <a:gd name="T18" fmla="*/ 2 w 772"/>
                <a:gd name="T19" fmla="*/ 100 h 3266"/>
                <a:gd name="T20" fmla="*/ 4 w 772"/>
                <a:gd name="T21" fmla="*/ 73 h 3266"/>
                <a:gd name="T22" fmla="*/ 4 w 772"/>
                <a:gd name="T23" fmla="*/ 60 h 3266"/>
                <a:gd name="T24" fmla="*/ 3 w 772"/>
                <a:gd name="T25" fmla="*/ 45 h 3266"/>
                <a:gd name="T26" fmla="*/ 2 w 772"/>
                <a:gd name="T27" fmla="*/ 38 h 3266"/>
                <a:gd name="T28" fmla="*/ 1 w 772"/>
                <a:gd name="T29" fmla="*/ 27 h 3266"/>
                <a:gd name="T30" fmla="*/ 0 w 772"/>
                <a:gd name="T31" fmla="*/ 0 h 3266"/>
                <a:gd name="T32" fmla="*/ 0 w 772"/>
                <a:gd name="T33" fmla="*/ 24 h 3266"/>
                <a:gd name="T34" fmla="*/ 1 w 772"/>
                <a:gd name="T35" fmla="*/ 39 h 3266"/>
                <a:gd name="T36" fmla="*/ 2 w 772"/>
                <a:gd name="T37" fmla="*/ 48 h 3266"/>
                <a:gd name="T38" fmla="*/ 3 w 772"/>
                <a:gd name="T39" fmla="*/ 53 h 3266"/>
                <a:gd name="T40" fmla="*/ 3 w 772"/>
                <a:gd name="T41" fmla="*/ 66 h 3266"/>
                <a:gd name="T42" fmla="*/ 2 w 772"/>
                <a:gd name="T43" fmla="*/ 80 h 3266"/>
                <a:gd name="T44" fmla="*/ 1 w 772"/>
                <a:gd name="T45" fmla="*/ 104 h 3266"/>
                <a:gd name="T46" fmla="*/ 1 w 772"/>
                <a:gd name="T47" fmla="*/ 120 h 3266"/>
                <a:gd name="T48" fmla="*/ 2 w 772"/>
                <a:gd name="T49" fmla="*/ 129 h 3266"/>
                <a:gd name="T50" fmla="*/ 2 w 772"/>
                <a:gd name="T51" fmla="*/ 137 h 3266"/>
                <a:gd name="T52" fmla="*/ 1 w 772"/>
                <a:gd name="T53" fmla="*/ 154 h 3266"/>
                <a:gd name="T54" fmla="*/ 1 w 772"/>
                <a:gd name="T55" fmla="*/ 170 h 3266"/>
                <a:gd name="T56" fmla="*/ 1 w 772"/>
                <a:gd name="T57" fmla="*/ 188 h 3266"/>
                <a:gd name="T58" fmla="*/ 2 w 772"/>
                <a:gd name="T59" fmla="*/ 197 h 3266"/>
                <a:gd name="T60" fmla="*/ 3 w 772"/>
                <a:gd name="T61" fmla="*/ 205 h 3266"/>
                <a:gd name="T62" fmla="*/ 3 w 772"/>
                <a:gd name="T63" fmla="*/ 198 h 3266"/>
                <a:gd name="T64" fmla="*/ 3 w 772"/>
                <a:gd name="T65" fmla="*/ 19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892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892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8927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 w 245"/>
                  <a:gd name="T1" fmla="*/ 0 h 806"/>
                  <a:gd name="T2" fmla="*/ 1 w 245"/>
                  <a:gd name="T3" fmla="*/ 6 h 806"/>
                  <a:gd name="T4" fmla="*/ 0 w 245"/>
                  <a:gd name="T5" fmla="*/ 13 h 806"/>
                  <a:gd name="T6" fmla="*/ 0 w 245"/>
                  <a:gd name="T7" fmla="*/ 13 h 806"/>
                  <a:gd name="T8" fmla="*/ 1 w 245"/>
                  <a:gd name="T9" fmla="*/ 6 h 806"/>
                  <a:gd name="T10" fmla="*/ 1 w 245"/>
                  <a:gd name="T11" fmla="*/ 0 h 806"/>
                  <a:gd name="T12" fmla="*/ 1 w 245"/>
                  <a:gd name="T13" fmla="*/ 0 h 806"/>
                  <a:gd name="T14" fmla="*/ 1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3892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8929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 w 604"/>
                    <a:gd name="T3" fmla="*/ 3 h 349"/>
                    <a:gd name="T4" fmla="*/ 2 w 604"/>
                    <a:gd name="T5" fmla="*/ 6 h 349"/>
                    <a:gd name="T6" fmla="*/ 3 w 604"/>
                    <a:gd name="T7" fmla="*/ 2 h 349"/>
                    <a:gd name="T8" fmla="*/ 2 w 604"/>
                    <a:gd name="T9" fmla="*/ 0 h 349"/>
                    <a:gd name="T10" fmla="*/ 2 w 604"/>
                    <a:gd name="T11" fmla="*/ 3 h 349"/>
                    <a:gd name="T12" fmla="*/ 1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8930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6" y="324"/>
                  <a:ext cx="269" cy="438"/>
                </a:xfrm>
                <a:custGeom>
                  <a:avLst/>
                  <a:gdLst>
                    <a:gd name="T0" fmla="*/ 3 w 1064"/>
                    <a:gd name="T1" fmla="*/ 2 h 1230"/>
                    <a:gd name="T2" fmla="*/ 2 w 1064"/>
                    <a:gd name="T3" fmla="*/ 6 h 1230"/>
                    <a:gd name="T4" fmla="*/ 1 w 1064"/>
                    <a:gd name="T5" fmla="*/ 12 h 1230"/>
                    <a:gd name="T6" fmla="*/ 0 w 1064"/>
                    <a:gd name="T7" fmla="*/ 18 h 1230"/>
                    <a:gd name="T8" fmla="*/ 0 w 1064"/>
                    <a:gd name="T9" fmla="*/ 20 h 1230"/>
                    <a:gd name="T10" fmla="*/ 1 w 1064"/>
                    <a:gd name="T11" fmla="*/ 19 h 1230"/>
                    <a:gd name="T12" fmla="*/ 2 w 1064"/>
                    <a:gd name="T13" fmla="*/ 15 h 1230"/>
                    <a:gd name="T14" fmla="*/ 4 w 1064"/>
                    <a:gd name="T15" fmla="*/ 9 h 1230"/>
                    <a:gd name="T16" fmla="*/ 4 w 1064"/>
                    <a:gd name="T17" fmla="*/ 4 h 1230"/>
                    <a:gd name="T18" fmla="*/ 4 w 1064"/>
                    <a:gd name="T19" fmla="*/ 1 h 1230"/>
                    <a:gd name="T20" fmla="*/ 4 w 1064"/>
                    <a:gd name="T21" fmla="*/ 0 h 1230"/>
                    <a:gd name="T22" fmla="*/ 3 w 1064"/>
                    <a:gd name="T23" fmla="*/ 1 h 1230"/>
                    <a:gd name="T24" fmla="*/ 4 w 1064"/>
                    <a:gd name="T25" fmla="*/ 2 h 1230"/>
                    <a:gd name="T26" fmla="*/ 4 w 1064"/>
                    <a:gd name="T27" fmla="*/ 6 h 1230"/>
                    <a:gd name="T28" fmla="*/ 3 w 1064"/>
                    <a:gd name="T29" fmla="*/ 11 h 1230"/>
                    <a:gd name="T30" fmla="*/ 2 w 1064"/>
                    <a:gd name="T31" fmla="*/ 16 h 1230"/>
                    <a:gd name="T32" fmla="*/ 1 w 1064"/>
                    <a:gd name="T33" fmla="*/ 18 h 1230"/>
                    <a:gd name="T34" fmla="*/ 1 w 1064"/>
                    <a:gd name="T35" fmla="*/ 15 h 1230"/>
                    <a:gd name="T36" fmla="*/ 2 w 1064"/>
                    <a:gd name="T37" fmla="*/ 8 h 1230"/>
                    <a:gd name="T38" fmla="*/ 3 w 1064"/>
                    <a:gd name="T39" fmla="*/ 2 h 1230"/>
                    <a:gd name="T40" fmla="*/ 3 w 1064"/>
                    <a:gd name="T41" fmla="*/ 2 h 1230"/>
                    <a:gd name="T42" fmla="*/ 3 w 1064"/>
                    <a:gd name="T43" fmla="*/ 2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8931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6" y="174"/>
                  <a:ext cx="505" cy="898"/>
                </a:xfrm>
                <a:custGeom>
                  <a:avLst/>
                  <a:gdLst>
                    <a:gd name="T0" fmla="*/ 8 w 2002"/>
                    <a:gd name="T1" fmla="*/ 0 h 2521"/>
                    <a:gd name="T2" fmla="*/ 0 w 2002"/>
                    <a:gd name="T3" fmla="*/ 41 h 2521"/>
                    <a:gd name="T4" fmla="*/ 1 w 2002"/>
                    <a:gd name="T5" fmla="*/ 40 h 2521"/>
                    <a:gd name="T6" fmla="*/ 8 w 2002"/>
                    <a:gd name="T7" fmla="*/ 1 h 2521"/>
                    <a:gd name="T8" fmla="*/ 8 w 2002"/>
                    <a:gd name="T9" fmla="*/ 0 h 2521"/>
                    <a:gd name="T10" fmla="*/ 8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8932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1 w 3007"/>
                    <a:gd name="T1" fmla="*/ 46 h 3771"/>
                    <a:gd name="T2" fmla="*/ 2 w 3007"/>
                    <a:gd name="T3" fmla="*/ 46 h 3771"/>
                    <a:gd name="T4" fmla="*/ 3 w 3007"/>
                    <a:gd name="T5" fmla="*/ 48 h 3771"/>
                    <a:gd name="T6" fmla="*/ 3 w 3007"/>
                    <a:gd name="T7" fmla="*/ 46 h 3771"/>
                    <a:gd name="T8" fmla="*/ 2 w 3007"/>
                    <a:gd name="T9" fmla="*/ 43 h 3771"/>
                    <a:gd name="T10" fmla="*/ 3 w 3007"/>
                    <a:gd name="T11" fmla="*/ 44 h 3771"/>
                    <a:gd name="T12" fmla="*/ 4 w 3007"/>
                    <a:gd name="T13" fmla="*/ 46 h 3771"/>
                    <a:gd name="T14" fmla="*/ 12 w 3007"/>
                    <a:gd name="T15" fmla="*/ 7 h 3771"/>
                    <a:gd name="T16" fmla="*/ 10 w 3007"/>
                    <a:gd name="T17" fmla="*/ 2 h 3771"/>
                    <a:gd name="T18" fmla="*/ 9 w 3007"/>
                    <a:gd name="T19" fmla="*/ 0 h 3771"/>
                    <a:gd name="T20" fmla="*/ 11 w 3007"/>
                    <a:gd name="T21" fmla="*/ 1 h 3771"/>
                    <a:gd name="T22" fmla="*/ 12 w 3007"/>
                    <a:gd name="T23" fmla="*/ 7 h 3771"/>
                    <a:gd name="T24" fmla="*/ 3 w 3007"/>
                    <a:gd name="T25" fmla="*/ 53 h 3771"/>
                    <a:gd name="T26" fmla="*/ 2 w 3007"/>
                    <a:gd name="T27" fmla="*/ 55 h 3771"/>
                    <a:gd name="T28" fmla="*/ 1 w 3007"/>
                    <a:gd name="T29" fmla="*/ 61 h 3771"/>
                    <a:gd name="T30" fmla="*/ 0 w 3007"/>
                    <a:gd name="T31" fmla="*/ 59 h 3771"/>
                    <a:gd name="T32" fmla="*/ 1 w 3007"/>
                    <a:gd name="T33" fmla="*/ 58 h 3771"/>
                    <a:gd name="T34" fmla="*/ 2 w 3007"/>
                    <a:gd name="T35" fmla="*/ 55 h 3771"/>
                    <a:gd name="T36" fmla="*/ 1 w 3007"/>
                    <a:gd name="T37" fmla="*/ 53 h 3771"/>
                    <a:gd name="T38" fmla="*/ 1 w 3007"/>
                    <a:gd name="T39" fmla="*/ 51 h 3771"/>
                    <a:gd name="T40" fmla="*/ 2 w 3007"/>
                    <a:gd name="T41" fmla="*/ 53 h 3771"/>
                    <a:gd name="T42" fmla="*/ 2 w 3007"/>
                    <a:gd name="T43" fmla="*/ 51 h 3771"/>
                    <a:gd name="T44" fmla="*/ 3 w 3007"/>
                    <a:gd name="T45" fmla="*/ 52 h 3771"/>
                    <a:gd name="T46" fmla="*/ 2 w 3007"/>
                    <a:gd name="T47" fmla="*/ 50 h 3771"/>
                    <a:gd name="T48" fmla="*/ 3 w 3007"/>
                    <a:gd name="T49" fmla="*/ 50 h 3771"/>
                    <a:gd name="T50" fmla="*/ 1 w 3007"/>
                    <a:gd name="T51" fmla="*/ 46 h 3771"/>
                    <a:gd name="T52" fmla="*/ 1 w 3007"/>
                    <a:gd name="T53" fmla="*/ 4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8933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5" y="889"/>
                  <a:ext cx="169" cy="122"/>
                </a:xfrm>
                <a:custGeom>
                  <a:avLst/>
                  <a:gdLst>
                    <a:gd name="T0" fmla="*/ 0 w 673"/>
                    <a:gd name="T1" fmla="*/ 1 h 342"/>
                    <a:gd name="T2" fmla="*/ 1 w 673"/>
                    <a:gd name="T3" fmla="*/ 2 h 342"/>
                    <a:gd name="T4" fmla="*/ 3 w 673"/>
                    <a:gd name="T5" fmla="*/ 6 h 342"/>
                    <a:gd name="T6" fmla="*/ 3 w 673"/>
                    <a:gd name="T7" fmla="*/ 5 h 342"/>
                    <a:gd name="T8" fmla="*/ 2 w 673"/>
                    <a:gd name="T9" fmla="*/ 2 h 342"/>
                    <a:gd name="T10" fmla="*/ 0 w 673"/>
                    <a:gd name="T11" fmla="*/ 0 h 342"/>
                    <a:gd name="T12" fmla="*/ 0 w 673"/>
                    <a:gd name="T13" fmla="*/ 1 h 342"/>
                    <a:gd name="T14" fmla="*/ 0 w 673"/>
                    <a:gd name="T15" fmla="*/ 1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8934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8"/>
                  <a:ext cx="181" cy="144"/>
                </a:xfrm>
                <a:custGeom>
                  <a:avLst/>
                  <a:gdLst>
                    <a:gd name="T0" fmla="*/ 0 w 716"/>
                    <a:gd name="T1" fmla="*/ 1 h 403"/>
                    <a:gd name="T2" fmla="*/ 2 w 716"/>
                    <a:gd name="T3" fmla="*/ 3 h 403"/>
                    <a:gd name="T4" fmla="*/ 3 w 716"/>
                    <a:gd name="T5" fmla="*/ 6 h 403"/>
                    <a:gd name="T6" fmla="*/ 3 w 716"/>
                    <a:gd name="T7" fmla="*/ 5 h 403"/>
                    <a:gd name="T8" fmla="*/ 2 w 716"/>
                    <a:gd name="T9" fmla="*/ 2 h 403"/>
                    <a:gd name="T10" fmla="*/ 0 w 716"/>
                    <a:gd name="T11" fmla="*/ 0 h 403"/>
                    <a:gd name="T12" fmla="*/ 0 w 716"/>
                    <a:gd name="T13" fmla="*/ 1 h 403"/>
                    <a:gd name="T14" fmla="*/ 0 w 716"/>
                    <a:gd name="T15" fmla="*/ 1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8935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 h 411"/>
                    <a:gd name="T2" fmla="*/ 1 w 717"/>
                    <a:gd name="T3" fmla="*/ 2 h 411"/>
                    <a:gd name="T4" fmla="*/ 3 w 717"/>
                    <a:gd name="T5" fmla="*/ 7 h 411"/>
                    <a:gd name="T6" fmla="*/ 3 w 717"/>
                    <a:gd name="T7" fmla="*/ 5 h 411"/>
                    <a:gd name="T8" fmla="*/ 2 w 717"/>
                    <a:gd name="T9" fmla="*/ 1 h 411"/>
                    <a:gd name="T10" fmla="*/ 0 w 717"/>
                    <a:gd name="T11" fmla="*/ 0 h 411"/>
                    <a:gd name="T12" fmla="*/ 0 w 717"/>
                    <a:gd name="T13" fmla="*/ 1 h 411"/>
                    <a:gd name="T14" fmla="*/ 0 w 717"/>
                    <a:gd name="T15" fmla="*/ 1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8936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5" y="134"/>
                  <a:ext cx="179" cy="138"/>
                </a:xfrm>
                <a:custGeom>
                  <a:avLst/>
                  <a:gdLst>
                    <a:gd name="T0" fmla="*/ 0 w 709"/>
                    <a:gd name="T1" fmla="*/ 1 h 386"/>
                    <a:gd name="T2" fmla="*/ 1 w 709"/>
                    <a:gd name="T3" fmla="*/ 2 h 386"/>
                    <a:gd name="T4" fmla="*/ 3 w 709"/>
                    <a:gd name="T5" fmla="*/ 6 h 386"/>
                    <a:gd name="T6" fmla="*/ 3 w 709"/>
                    <a:gd name="T7" fmla="*/ 5 h 386"/>
                    <a:gd name="T8" fmla="*/ 1 w 709"/>
                    <a:gd name="T9" fmla="*/ 1 h 386"/>
                    <a:gd name="T10" fmla="*/ 0 w 709"/>
                    <a:gd name="T11" fmla="*/ 0 h 386"/>
                    <a:gd name="T12" fmla="*/ 0 w 709"/>
                    <a:gd name="T13" fmla="*/ 1 h 386"/>
                    <a:gd name="T14" fmla="*/ 0 w 709"/>
                    <a:gd name="T15" fmla="*/ 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3892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65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996952"/>
            <a:ext cx="8280920" cy="22733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Отчет о деятельности школьного лесничества «Зеленый патруль»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МБОУ «</a:t>
            </a:r>
            <a:r>
              <a:rPr lang="ru-RU" dirty="0" err="1" smtClean="0">
                <a:solidFill>
                  <a:srgbClr val="00B050"/>
                </a:solidFill>
              </a:rPr>
              <a:t>Черлакская</a:t>
            </a:r>
            <a:r>
              <a:rPr lang="ru-RU" dirty="0" smtClean="0">
                <a:solidFill>
                  <a:srgbClr val="00B050"/>
                </a:solidFill>
              </a:rPr>
              <a:t> гимназия» 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65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52400"/>
            <a:ext cx="8280920" cy="1764432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Торжественная </a:t>
            </a:r>
            <a:r>
              <a:rPr lang="ru-RU" sz="2400" b="1" cap="none" dirty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церемония награждения лауреатов премии Губернатора Омской </a:t>
            </a:r>
            <a:r>
              <a:rPr lang="ru-RU" sz="2400" b="1" cap="none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области.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Ецлова</a:t>
            </a:r>
            <a:r>
              <a:rPr lang="ru-RU" sz="2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Евгения – победитель </a:t>
            </a:r>
            <a:r>
              <a:rPr lang="ru-RU" sz="2400" b="1" cap="none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cap="none" dirty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XI</a:t>
            </a:r>
            <a:r>
              <a:rPr lang="ru-RU" sz="2400" b="1" cap="none" dirty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 областного  слета «Способная и талантливая молодежь – наше будущее» в номинации «Союз </a:t>
            </a:r>
            <a:r>
              <a:rPr lang="ru-RU" sz="2400" b="1" cap="none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экологов».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7" name="Объект 6" descr="C:\Users\User\AppData\Local\Microsoft\Windows\Temporary Internet Files\Content.Word\IMG_773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87524" y="2456892"/>
            <a:ext cx="4320480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7984" y="2276872"/>
            <a:ext cx="4563616" cy="432048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25 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декабря 2018 года состоялась торжественная церемония награждения лауреатов премии Губернатора Омской </a:t>
            </a:r>
            <a:r>
              <a:rPr lang="ru-RU" sz="1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области. 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Высокие награды получили 61 обучающийся Омска и Омской области за победы в интеллектуальных, творческих, спортивных конкурсах, социальных проектах и Всероссийской олимпиады школьников</a:t>
            </a:r>
            <a:r>
              <a:rPr lang="ru-RU" sz="1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Евгения представляла наше школьное лесничество и завоевала высокую награду.</a:t>
            </a:r>
          </a:p>
        </p:txBody>
      </p:sp>
    </p:spTree>
    <p:extLst>
      <p:ext uri="{BB962C8B-B14F-4D97-AF65-F5344CB8AC3E}">
        <p14:creationId xmlns:p14="http://schemas.microsoft.com/office/powerpoint/2010/main" val="4044910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B050"/>
                </a:solidFill>
              </a:rPr>
              <a:t>Экологическое направление. Участие в очном этапе фестиваля «Белая береза»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30435" name="Объект 2"/>
          <p:cNvSpPr>
            <a:spLocks noGrp="1"/>
          </p:cNvSpPr>
          <p:nvPr>
            <p:ph sz="half" idx="1"/>
          </p:nvPr>
        </p:nvSpPr>
        <p:spPr>
          <a:xfrm>
            <a:off x="214313" y="1928813"/>
            <a:ext cx="4284662" cy="4197350"/>
          </a:xfrm>
        </p:spPr>
        <p:txBody>
          <a:bodyPr/>
          <a:lstStyle/>
          <a:p>
            <a:r>
              <a:rPr lang="ru-RU" altLang="ru-RU" sz="2400" dirty="0" smtClean="0"/>
              <a:t>Театральная студия «Юность» рук. Воронина Н.Е. стали победителями муниципального этапа Всероссийского конкурса «Весь мир театр»  и награждены дипломом 1 степени за участие в очном этапе фестиваля «Белая береза» , в номинации «</a:t>
            </a:r>
            <a:r>
              <a:rPr lang="ru-RU" altLang="ru-RU" sz="2400" dirty="0" err="1" smtClean="0"/>
              <a:t>Экоша</a:t>
            </a:r>
            <a:r>
              <a:rPr lang="ru-RU" altLang="ru-RU" sz="2400" dirty="0" smtClean="0"/>
              <a:t>»</a:t>
            </a:r>
          </a:p>
        </p:txBody>
      </p:sp>
      <p:pic>
        <p:nvPicPr>
          <p:cNvPr id="5" name="Picture 2" descr="E:\Экология, столовая Луговская\IMG_20190318_1109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5" y="2214554"/>
            <a:ext cx="4476781" cy="3357586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959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079971"/>
          </a:xfrm>
        </p:spPr>
        <p:txBody>
          <a:bodyPr/>
          <a:lstStyle/>
          <a:p>
            <a:pPr eaLnBrk="1" hangingPunct="1"/>
            <a:r>
              <a:rPr lang="ru-RU" altLang="ru-RU" sz="3000" b="1" dirty="0" smtClean="0">
                <a:solidFill>
                  <a:srgbClr val="00B050"/>
                </a:solidFill>
              </a:rPr>
              <a:t>Экологическая  акция «Чистый берег»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76275" y="2133600"/>
            <a:ext cx="3822700" cy="3992563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Традиционно весной школьное лесничество «Зеленый патруль» организует и проводит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Акцию «Чистый берег» по очистке берега реки Иртыш от мусора. В акции приняли участие более 20 человек. </a:t>
            </a:r>
          </a:p>
        </p:txBody>
      </p:sp>
      <p:pic>
        <p:nvPicPr>
          <p:cNvPr id="83973" name="Picture 5" descr="C:\Users\user\Desktop\фото 2018\DSC_14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060848"/>
            <a:ext cx="3822700" cy="2865264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611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Заголовок 6"/>
          <p:cNvSpPr>
            <a:spLocks noGrp="1"/>
          </p:cNvSpPr>
          <p:nvPr>
            <p:ph type="title"/>
          </p:nvPr>
        </p:nvSpPr>
        <p:spPr>
          <a:xfrm>
            <a:off x="179512" y="116632"/>
            <a:ext cx="7993062" cy="936104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00B050"/>
                </a:solidFill>
              </a:rPr>
              <a:t>День Здоровья. Экологическая акция «Чистый лес» </a:t>
            </a:r>
          </a:p>
        </p:txBody>
      </p:sp>
      <p:sp>
        <p:nvSpPr>
          <p:cNvPr id="507907" name="Объект 7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679950" cy="443388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dirty="0">
                <a:ea typeface="Calibri" pitchFamily="34" charset="0"/>
                <a:cs typeface="Times New Roman" pitchFamily="18" charset="0"/>
              </a:rPr>
              <a:t>Т</a:t>
            </a:r>
            <a:r>
              <a:rPr lang="ru-RU" altLang="ru-RU" sz="2000" dirty="0" smtClean="0">
                <a:ea typeface="Calibri" pitchFamily="34" charset="0"/>
                <a:cs typeface="Times New Roman" pitchFamily="18" charset="0"/>
              </a:rPr>
              <a:t>радиционно в гимназии проходит  </a:t>
            </a:r>
            <a:r>
              <a:rPr lang="ru-RU" altLang="ru-RU" sz="2000" dirty="0" smtClean="0">
                <a:ea typeface="Calibri" pitchFamily="34" charset="0"/>
                <a:cs typeface="Times New Roman" pitchFamily="18" charset="0"/>
              </a:rPr>
              <a:t>День здоровья , поход в лес. Для ребят 1-4 </a:t>
            </a:r>
            <a:r>
              <a:rPr lang="ru-RU" altLang="ru-RU" sz="2000" dirty="0" err="1" smtClean="0">
                <a:ea typeface="Calibri" pitchFamily="34" charset="0"/>
                <a:cs typeface="Times New Roman" pitchFamily="18" charset="0"/>
              </a:rPr>
              <a:t>кл</a:t>
            </a:r>
            <a:r>
              <a:rPr lang="ru-RU" altLang="ru-RU" sz="2000" dirty="0" smtClean="0">
                <a:ea typeface="Calibri" pitchFamily="34" charset="0"/>
                <a:cs typeface="Times New Roman" pitchFamily="18" charset="0"/>
              </a:rPr>
              <a:t>. члены школьного лесничества «Зеленый патруль» организовал игру по станциям на  экологическую тематику.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dirty="0" smtClean="0">
                <a:ea typeface="Calibri" pitchFamily="34" charset="0"/>
                <a:cs typeface="Times New Roman" pitchFamily="18" charset="0"/>
              </a:rPr>
              <a:t>В завершении была проведена экологическая акция «Чистый лес». В акции приняли участие 185 человек гимназии 1-11 </a:t>
            </a:r>
            <a:r>
              <a:rPr lang="ru-RU" altLang="ru-RU" sz="2000" dirty="0" err="1" smtClean="0">
                <a:ea typeface="Calibri" pitchFamily="34" charset="0"/>
                <a:cs typeface="Times New Roman" pitchFamily="18" charset="0"/>
              </a:rPr>
              <a:t>кл</a:t>
            </a:r>
            <a:r>
              <a:rPr lang="ru-RU" altLang="ru-RU" sz="2000" dirty="0" smtClean="0"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23556" name="Объект 9" descr="G:\DCIM\100___01\IMG_024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056" y="1052736"/>
            <a:ext cx="3455987" cy="2663825"/>
          </a:xfrm>
          <a:effectLst>
            <a:softEdge rad="112500"/>
          </a:effectLst>
        </p:spPr>
      </p:pic>
      <p:pic>
        <p:nvPicPr>
          <p:cNvPr id="23557" name="Рисунок 10" descr="G:\DCIM\100___01\IMG_0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4738" y="3789363"/>
            <a:ext cx="3600450" cy="2852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440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B050"/>
                </a:solidFill>
              </a:rPr>
              <a:t>Участие во Всероссийском экологическом субботнике</a:t>
            </a:r>
          </a:p>
        </p:txBody>
      </p:sp>
      <p:sp>
        <p:nvSpPr>
          <p:cNvPr id="45059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 smtClean="0"/>
          </a:p>
        </p:txBody>
      </p:sp>
      <p:pic>
        <p:nvPicPr>
          <p:cNvPr id="1026" name="Picture 2" descr="C:\Users\user\Desktop\фото 2018\DSC_14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124744"/>
            <a:ext cx="4040188" cy="3030141"/>
          </a:xfrm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413"/>
            <a:ext cx="4041775" cy="11524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В субботнике приняло участие 260 человек.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Picture 3" descr="C:\Users\user\Desktop\фото 2018\DSC_14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492896"/>
            <a:ext cx="3596217" cy="2697163"/>
          </a:xfrm>
          <a:effectLst>
            <a:softEdge rad="112500"/>
          </a:effectLst>
        </p:spPr>
      </p:pic>
      <p:pic>
        <p:nvPicPr>
          <p:cNvPr id="1028" name="Picture 4" descr="C:\Users\user\Desktop\фото 2018 - копия\DSC_1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59161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user\Desktop\фото 2018\DSC_14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797152"/>
            <a:ext cx="2456012" cy="184200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08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Заголовок 3"/>
          <p:cNvSpPr>
            <a:spLocks noGrp="1"/>
          </p:cNvSpPr>
          <p:nvPr>
            <p:ph type="title"/>
          </p:nvPr>
        </p:nvSpPr>
        <p:spPr>
          <a:xfrm>
            <a:off x="755650" y="188913"/>
            <a:ext cx="7561263" cy="1151855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00B050"/>
                </a:solidFill>
              </a:rPr>
              <a:t>Участие в районном мероприятии «Аграрный форум». </a:t>
            </a:r>
          </a:p>
        </p:txBody>
      </p:sp>
      <p:sp>
        <p:nvSpPr>
          <p:cNvPr id="525315" name="Объект 4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206875" cy="4248150"/>
          </a:xfrm>
        </p:spPr>
        <p:txBody>
          <a:bodyPr/>
          <a:lstStyle/>
          <a:p>
            <a:r>
              <a:rPr lang="ru-RU" altLang="ru-RU" sz="2000" dirty="0"/>
              <a:t>Н</a:t>
            </a:r>
            <a:r>
              <a:rPr lang="ru-RU" altLang="ru-RU" sz="2000" dirty="0" smtClean="0"/>
              <a:t>а </a:t>
            </a:r>
            <a:r>
              <a:rPr lang="ru-RU" altLang="ru-RU" sz="2000" dirty="0" smtClean="0"/>
              <a:t>базе Татарской школы прошёл «Аграрный форум». В данном мероприятии участвовали  11 команд района. Команду нашей гимназии «</a:t>
            </a:r>
            <a:r>
              <a:rPr lang="ru-RU" altLang="ru-RU" sz="2000" dirty="0" err="1" smtClean="0"/>
              <a:t>Агродетки</a:t>
            </a:r>
            <a:r>
              <a:rPr lang="ru-RU" altLang="ru-RU" sz="2000" dirty="0" smtClean="0"/>
              <a:t>» представляли члены ШЛ «Зеленый патруль»: </a:t>
            </a:r>
            <a:r>
              <a:rPr lang="ru-RU" altLang="ru-RU" sz="2000" dirty="0" err="1" smtClean="0"/>
              <a:t>Ецлова</a:t>
            </a:r>
            <a:r>
              <a:rPr lang="ru-RU" altLang="ru-RU" sz="2000" dirty="0" smtClean="0"/>
              <a:t> Е., Сушко С., </a:t>
            </a:r>
            <a:r>
              <a:rPr lang="ru-RU" altLang="ru-RU" sz="2000" dirty="0" err="1" smtClean="0"/>
              <a:t>Пыхтин</a:t>
            </a:r>
            <a:r>
              <a:rPr lang="ru-RU" altLang="ru-RU" sz="2000" dirty="0" smtClean="0"/>
              <a:t> Н., Компас М., </a:t>
            </a:r>
            <a:r>
              <a:rPr lang="ru-RU" altLang="ru-RU" sz="2000" dirty="0" err="1" smtClean="0"/>
              <a:t>Демосюк</a:t>
            </a:r>
            <a:r>
              <a:rPr lang="ru-RU" altLang="ru-RU" sz="2000" dirty="0" smtClean="0"/>
              <a:t> В, Сальник А. Аносова Е.</a:t>
            </a:r>
          </a:p>
        </p:txBody>
      </p:sp>
      <p:sp>
        <p:nvSpPr>
          <p:cNvPr id="525316" name="Объект 5"/>
          <p:cNvSpPr>
            <a:spLocks noGrp="1"/>
          </p:cNvSpPr>
          <p:nvPr>
            <p:ph sz="half" idx="2"/>
          </p:nvPr>
        </p:nvSpPr>
        <p:spPr>
          <a:xfrm>
            <a:off x="4643438" y="1557338"/>
            <a:ext cx="3960812" cy="3800475"/>
          </a:xfrm>
        </p:spPr>
        <p:txBody>
          <a:bodyPr/>
          <a:lstStyle/>
          <a:p>
            <a:r>
              <a:rPr lang="ru-RU" altLang="ru-RU" dirty="0" smtClean="0"/>
              <a:t> </a:t>
            </a:r>
            <a:r>
              <a:rPr lang="ru-RU" altLang="ru-RU" sz="1400" dirty="0" smtClean="0"/>
              <a:t>Пять человек получили грамоты в личном зачёте: </a:t>
            </a:r>
          </a:p>
          <a:p>
            <a:pPr>
              <a:buFontTx/>
              <a:buNone/>
            </a:pPr>
            <a:r>
              <a:rPr lang="ru-RU" altLang="ru-RU" sz="1400" dirty="0" smtClean="0"/>
              <a:t>      </a:t>
            </a:r>
            <a:r>
              <a:rPr lang="ru-RU" altLang="ru-RU" sz="1400" dirty="0" err="1" smtClean="0"/>
              <a:t>Демосюк</a:t>
            </a:r>
            <a:r>
              <a:rPr lang="ru-RU" altLang="ru-RU" sz="1400" dirty="0" smtClean="0"/>
              <a:t> В и Сальник А- 1 место. </a:t>
            </a:r>
            <a:r>
              <a:rPr lang="ru-RU" altLang="ru-RU" sz="1400" dirty="0" err="1" smtClean="0"/>
              <a:t>Пыхтин</a:t>
            </a:r>
            <a:r>
              <a:rPr lang="ru-RU" altLang="ru-RU" sz="1400" dirty="0" smtClean="0"/>
              <a:t> Н и Сушко С- 2 место. </a:t>
            </a:r>
            <a:r>
              <a:rPr lang="ru-RU" altLang="ru-RU" sz="1400" dirty="0" err="1" smtClean="0"/>
              <a:t>Ецлова</a:t>
            </a:r>
            <a:r>
              <a:rPr lang="ru-RU" altLang="ru-RU" sz="1400" dirty="0" smtClean="0"/>
              <a:t> Е-3 место. 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068960"/>
            <a:ext cx="4424362" cy="3319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679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7200"/>
            <a:ext cx="8881048" cy="52352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Акция «Собери макулатуру- сохрани дерево»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" y="1124744"/>
            <a:ext cx="4716016" cy="5832648"/>
          </a:xfrm>
        </p:spPr>
        <p:txBody>
          <a:bodyPr/>
          <a:lstStyle/>
          <a:p>
            <a:r>
              <a:rPr lang="ru-RU" b="1" dirty="0" smtClean="0">
                <a:latin typeface="Times New Roman"/>
              </a:rPr>
              <a:t> В 1 четверти актив ШЛ организовали акцию, в которой приняли участие приняли участие  ребята  1- 10 кл. </a:t>
            </a:r>
            <a:endParaRPr lang="ru-RU" b="1" dirty="0"/>
          </a:p>
        </p:txBody>
      </p:sp>
      <p:pic>
        <p:nvPicPr>
          <p:cNvPr id="17410" name="Picture 2" descr="F:\DCIM\100___01\IMG_05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4343400" cy="325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4315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,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7411" name="Picture 3" descr="F:\DCIM\100___01\IMG_05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8"/>
          <a:stretch/>
        </p:blipFill>
        <p:spPr bwMode="auto">
          <a:xfrm>
            <a:off x="179512" y="3429000"/>
            <a:ext cx="5130594" cy="3353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3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152400"/>
            <a:ext cx="7848600" cy="828675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00B050"/>
                </a:solidFill>
              </a:rPr>
              <a:t>Реализация проекта «Создание зоны отдыха по трассе Омск – Павлодар»</a:t>
            </a:r>
          </a:p>
        </p:txBody>
      </p:sp>
      <p:sp>
        <p:nvSpPr>
          <p:cNvPr id="527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57250"/>
            <a:ext cx="5072063" cy="4268788"/>
          </a:xfrm>
        </p:spPr>
        <p:txBody>
          <a:bodyPr/>
          <a:lstStyle/>
          <a:p>
            <a:pPr>
              <a:buFontTx/>
              <a:buNone/>
            </a:pPr>
            <a:endParaRPr lang="ru-RU" altLang="ru-RU" sz="2000" dirty="0" smtClean="0"/>
          </a:p>
        </p:txBody>
      </p:sp>
      <p:sp>
        <p:nvSpPr>
          <p:cNvPr id="52736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980728"/>
            <a:ext cx="4066356" cy="4505672"/>
          </a:xfrm>
        </p:spPr>
        <p:txBody>
          <a:bodyPr/>
          <a:lstStyle/>
          <a:p>
            <a:r>
              <a:rPr lang="ru-RU" altLang="ru-RU" sz="1600" dirty="0" smtClean="0"/>
              <a:t>При поддержке Отдела Черлакского лесничества  и Черлакского лесхоза ребята ШЛ «Зеленый патруль» реализовали проект. Руководители проекта : учитель технологии Багрянцев С.Г. Зам. Директора по ВР </a:t>
            </a:r>
            <a:r>
              <a:rPr lang="ru-RU" altLang="ru-RU" sz="1600" dirty="0" err="1" smtClean="0"/>
              <a:t>Ецлова</a:t>
            </a:r>
            <a:r>
              <a:rPr lang="ru-RU" altLang="ru-RU" sz="1600" dirty="0" smtClean="0"/>
              <a:t> Л.А. </a:t>
            </a:r>
          </a:p>
        </p:txBody>
      </p:sp>
      <p:pic>
        <p:nvPicPr>
          <p:cNvPr id="30725" name="Picture 7" descr="DSC031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946525"/>
            <a:ext cx="3571875" cy="267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7" name="Picture 9" descr="DSC03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5133" y="3068960"/>
            <a:ext cx="4187350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10" descr="E:\DCIM\100___01\IMG_0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098885"/>
            <a:ext cx="3796853" cy="284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469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17488"/>
            <a:ext cx="7774632" cy="979264"/>
          </a:xfrm>
        </p:spPr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</a:rPr>
              <a:t>Операция «Помоги птицам»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099" y="1124744"/>
            <a:ext cx="4354513" cy="4361656"/>
          </a:xfrm>
        </p:spPr>
        <p:txBody>
          <a:bodyPr/>
          <a:lstStyle/>
          <a:p>
            <a:r>
              <a:rPr lang="ru-RU" sz="2400" b="1" kern="1200" dirty="0">
                <a:latin typeface="Candara"/>
              </a:rPr>
              <a:t>На уроках технологии ребята  изготовили более 20 кормушек и скворечников. Которые развешали на территории гимназии  и   </a:t>
            </a:r>
            <a:r>
              <a:rPr lang="ru-RU" sz="2400" b="1" kern="1200" dirty="0" smtClean="0">
                <a:latin typeface="Candara"/>
              </a:rPr>
              <a:t>парков Черлака.</a:t>
            </a:r>
            <a:endParaRPr lang="ru-RU" dirty="0"/>
          </a:p>
        </p:txBody>
      </p:sp>
      <p:pic>
        <p:nvPicPr>
          <p:cNvPr id="5" name="Picture 3" descr="F:\Субботник\DSC03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:\Субботник\DSC03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29" y="3717032"/>
            <a:ext cx="4188984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722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152400"/>
            <a:ext cx="7920880" cy="972344"/>
          </a:xfrm>
        </p:spPr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</a:rPr>
              <a:t>Участие в экологических конкурсах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1124744"/>
            <a:ext cx="7842448" cy="4361656"/>
          </a:xfrm>
        </p:spPr>
        <p:txBody>
          <a:bodyPr/>
          <a:lstStyle/>
          <a:p>
            <a:pPr marL="457200" lvl="0" indent="-27305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Фестиваля «Белая береза».  Театральная студия «Юность» рук. Воронина Н.Е.-победителями муниципального и областного  этапа Всероссийского конкурса «Весь мир театр».</a:t>
            </a:r>
          </a:p>
          <a:p>
            <a:pPr marL="457200" lvl="0" indent="-27305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altLang="ru-RU" sz="18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кологический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фестиваль «Белая береза» (областной этап)  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Кудакова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М. 3 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призер – 2м. 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Мишинкова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Э. 3 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призер - 3 м, Никитина С. 4 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призер - 3 м. 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Плужникова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П. 4 б 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призер - 3 м. (рук. 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Радюк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Л.П.) </a:t>
            </a:r>
          </a:p>
          <a:p>
            <a:pPr marL="184150" lvl="0" indent="0">
              <a:buClr>
                <a:srgbClr val="31B6FD"/>
              </a:buClr>
              <a:buSzPct val="100000"/>
              <a:buNone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Жидкова Е. 10 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призер 2 м. (рук. Путинцева Г.В.), </a:t>
            </a:r>
            <a:endParaRPr lang="ru-RU" altLang="ru-RU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4150" lvl="0" indent="0">
              <a:buClr>
                <a:srgbClr val="31B6FD"/>
              </a:buClr>
              <a:buSzPct val="100000"/>
              <a:buNone/>
            </a:pPr>
            <a:r>
              <a:rPr kumimoji="0" lang="ru-RU" alt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Областной фестиваль «Красота спасет мир» номинация «Экологическая         агитация»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Ецлова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Е. Аносова Е. 10 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2 место (Рук. Путинцева Г.В.)</a:t>
            </a:r>
          </a:p>
          <a:p>
            <a:pPr marL="457200" lvl="0" indent="-27305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Участие во Всероссийской акции «Сдай макулатуру – сохрани дерево», приняли участие 9 классов из 13, что составило около 80 % участия. </a:t>
            </a:r>
          </a:p>
          <a:p>
            <a:pPr marL="457200" lvl="0" indent="-27305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Областной слет экологов Наумова Е. – 3 м.</a:t>
            </a:r>
          </a:p>
          <a:p>
            <a:pPr marL="457200" lvl="0" indent="-27305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altLang="ru-RU" sz="18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Победители  игры – путешествия регионального Праздника «</a:t>
            </a:r>
            <a:r>
              <a:rPr lang="ru-RU" altLang="ru-RU" sz="1800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Эколят</a:t>
            </a:r>
            <a:r>
              <a:rPr lang="ru-RU" altLang="ru-RU" sz="18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молодых защитников Природы</a:t>
            </a:r>
            <a:r>
              <a:rPr lang="ru-RU" altLang="ru-RU" sz="18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0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548408"/>
          </a:xfrm>
        </p:spPr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</a:rPr>
              <a:t>Экологический проект «Целебное озеро моей малой Родины»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4" y="1772816"/>
            <a:ext cx="4350196" cy="3713584"/>
          </a:xfrm>
        </p:spPr>
        <p:txBody>
          <a:bodyPr/>
          <a:lstStyle/>
          <a:p>
            <a:pPr lvl="0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 3" pitchFamily="18" charset="2"/>
              <a:buChar char=""/>
            </a:pPr>
            <a:r>
              <a:rPr lang="ru-RU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Черлакского района Омской области располагается реликтовое бессточное соленое озеро </a:t>
            </a:r>
            <a:r>
              <a:rPr lang="ru-RU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Ульжай</a:t>
            </a:r>
            <a:r>
              <a:rPr lang="ru-RU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огромными запасами лечебных грязей.</a:t>
            </a:r>
            <a:r>
              <a:rPr lang="ru-RU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Озеро </a:t>
            </a:r>
            <a:r>
              <a:rPr lang="ru-RU" sz="20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Ульжай</a:t>
            </a:r>
            <a:r>
              <a:rPr lang="ru-RU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самых уникальных мест Омской области.</a:t>
            </a:r>
            <a:endParaRPr lang="ru-RU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 3" pitchFamily="18" charset="2"/>
              <a:buChar char=""/>
            </a:pPr>
            <a:r>
              <a:rPr lang="ru-RU" sz="16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Создание брошюры «Целебное озеро моей малой Родины»  для обучающихся школ и жителей Черлакского района, и привлечение внимания общественности к уникальности озера. </a:t>
            </a:r>
            <a:br>
              <a:rPr lang="ru-RU" sz="16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s://pp.userapi.com/c847218/v847218926/17e053/8oTzVrJur0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06394" y="1930510"/>
            <a:ext cx="2808312" cy="3933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688243"/>
      </p:ext>
    </p:extLst>
  </p:cSld>
  <p:clrMapOvr>
    <a:masterClrMapping/>
  </p:clrMapOvr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617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Candara</vt:lpstr>
      <vt:lpstr>Comic Sans MS</vt:lpstr>
      <vt:lpstr>Symbol</vt:lpstr>
      <vt:lpstr>Times New Roman</vt:lpstr>
      <vt:lpstr>Wingdings 3</vt:lpstr>
      <vt:lpstr>Пастель</vt:lpstr>
      <vt:lpstr>4_Пастель</vt:lpstr>
      <vt:lpstr>3_Пастель</vt:lpstr>
      <vt:lpstr>Отчет о деятельности школьного лесничества «Зеленый патруль»   МБОУ «Черлакская гимназия» </vt:lpstr>
      <vt:lpstr>День Здоровья. Экологическая акция «Чистый лес» </vt:lpstr>
      <vt:lpstr>Участие во Всероссийском экологическом субботнике</vt:lpstr>
      <vt:lpstr>Участие в районном мероприятии «Аграрный форум». </vt:lpstr>
      <vt:lpstr>Акция «Собери макулатуру- сохрани дерево»</vt:lpstr>
      <vt:lpstr>Реализация проекта «Создание зоны отдыха по трассе Омск – Павлодар»</vt:lpstr>
      <vt:lpstr>Операция «Помоги птицам»</vt:lpstr>
      <vt:lpstr>Участие в экологических конкурсах</vt:lpstr>
      <vt:lpstr>Экологический проект «Целебное озеро моей малой Родины»</vt:lpstr>
      <vt:lpstr>Торжественная церемония награждения лауреатов премии Губернатора Омской области. Ецлова Евгения – победитель  XI областного  слета «Способная и талантливая молодежь – наше будущее» в номинации «Союз экологов». </vt:lpstr>
      <vt:lpstr>Экологическое направление. Участие в очном этапе фестиваля «Белая береза»</vt:lpstr>
      <vt:lpstr>Экологическая  акция «Чистый берег»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деятельности школьного лесничества «Зеленый патруль» за 2018-19 учебный год  МБОУ «Черлакская гимназия»</dc:title>
  <dc:creator>456</dc:creator>
  <cp:lastModifiedBy>Лариса</cp:lastModifiedBy>
  <cp:revision>12</cp:revision>
  <dcterms:created xsi:type="dcterms:W3CDTF">2019-08-01T00:05:04Z</dcterms:created>
  <dcterms:modified xsi:type="dcterms:W3CDTF">2023-10-16T12:07:16Z</dcterms:modified>
</cp:coreProperties>
</file>