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30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9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2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9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6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2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3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1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299A-B49B-4CE3-806C-E7C7C2A6855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BF15-07AA-4B69-8DDD-B7D3E1825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" y="0"/>
            <a:ext cx="12138105" cy="9103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297" y="5288340"/>
            <a:ext cx="7689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-75" dirty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Интеллектуальная игра на развитие </a:t>
            </a:r>
            <a:r>
              <a:rPr lang="ru-RU" sz="4800" b="1" spc="-75" dirty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читательской грамотности «Подарок от  Шерлока Холмса» </a:t>
            </a:r>
            <a:endParaRPr lang="ru-RU" sz="4800" b="1" spc="-75" dirty="0">
              <a:ln w="3200">
                <a:solidFill>
                  <a:srgbClr val="5A6378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0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7" y="180110"/>
            <a:ext cx="634538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Здравствуйте, </a:t>
            </a:r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ребята. </a:t>
            </a:r>
            <a:endParaRPr lang="ru-RU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У меня новое расследование. </a:t>
            </a:r>
            <a:endParaRPr lang="ru-RU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Мне написали письмо </a:t>
            </a:r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из России, и </a:t>
            </a: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попросили о помощи. </a:t>
            </a:r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Но, к сожалению, я не смогу приехать в вашу страну по важным обстоятельствам. И, </a:t>
            </a: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поэтому, </a:t>
            </a:r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я прошу вас мне помочь. Я уверен, что вы дадите </a:t>
            </a: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правильные ответы </a:t>
            </a:r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на все вопросы. Заранее благодарен вам за помощь.</a:t>
            </a:r>
          </a:p>
          <a:p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</a:p>
          <a:p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С уважением ваш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10" y="5139004"/>
            <a:ext cx="2080780" cy="11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pic>
        <p:nvPicPr>
          <p:cNvPr id="3" name="Рисунок 2" descr="https://documents.iu.ru/3646e279-f3be-4a9f-82d8-7509c265ddae/0/image0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0" y="332509"/>
            <a:ext cx="10553700" cy="588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9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ЗАДАНИЕ 1</a:t>
            </a:r>
            <a:endParaRPr lang="ru-RU" sz="28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27967"/>
              </p:ext>
            </p:extLst>
          </p:nvPr>
        </p:nvGraphicFramePr>
        <p:xfrm>
          <a:off x="0" y="1158712"/>
          <a:ext cx="11956472" cy="6356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5290">
                  <a:extLst>
                    <a:ext uri="{9D8B030D-6E8A-4147-A177-3AD203B41FA5}">
                      <a16:colId xmlns:a16="http://schemas.microsoft.com/office/drawing/2014/main" xmlns="" val="238442803"/>
                    </a:ext>
                  </a:extLst>
                </a:gridCol>
                <a:gridCol w="2921182">
                  <a:extLst>
                    <a:ext uri="{9D8B030D-6E8A-4147-A177-3AD203B41FA5}">
                      <a16:colId xmlns:a16="http://schemas.microsoft.com/office/drawing/2014/main" xmlns="" val="2212922768"/>
                    </a:ext>
                  </a:extLst>
                </a:gridCol>
              </a:tblGrid>
              <a:tr h="479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Вопросы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3661793"/>
                  </a:ext>
                </a:extLst>
              </a:tr>
              <a:tr h="95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1.Какой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адрес у дельфинария?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 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7298295"/>
                  </a:ext>
                </a:extLst>
              </a:tr>
              <a:tr h="95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2.Сколько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стоит билет на представление?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 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8262100"/>
                  </a:ext>
                </a:extLst>
              </a:tr>
              <a:tr h="95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3.Когда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Миша с сестрой </a:t>
                      </a: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пойдут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на представление?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6804531"/>
                  </a:ext>
                </a:extLst>
              </a:tr>
              <a:tr h="95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4.Укажите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время начала представления.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 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5495703"/>
                  </a:ext>
                </a:extLst>
              </a:tr>
              <a:tr h="95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5.В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каком случае можно обменять билет на представление?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0071303"/>
                  </a:ext>
                </a:extLst>
              </a:tr>
              <a:tr h="95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6.Что </a:t>
                      </a: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нельзя делать зрителю в зале?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 </a:t>
                      </a:r>
                      <a:endParaRPr lang="ru-RU" sz="28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025501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75" y="217796"/>
            <a:ext cx="1865376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</a:t>
            </a:r>
            <a:r>
              <a:rPr lang="ru-RU" dirty="0"/>
              <a:t> </a:t>
            </a:r>
            <a:r>
              <a:rPr lang="ru-RU" b="1" dirty="0"/>
              <a:t>2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482436"/>
            <a:ext cx="10855036" cy="469452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  <a:ea typeface="Batang" panose="02030600000101010101" pitchFamily="18" charset="-127"/>
              </a:rPr>
              <a:t>Прочитайте записку </a:t>
            </a:r>
            <a:r>
              <a:rPr lang="ru-RU" dirty="0" smtClean="0">
                <a:latin typeface="+mj-lt"/>
                <a:ea typeface="Batang" panose="02030600000101010101" pitchFamily="18" charset="-127"/>
              </a:rPr>
              <a:t>. </a:t>
            </a:r>
            <a:r>
              <a:rPr lang="ru-RU" dirty="0">
                <a:latin typeface="+mj-lt"/>
                <a:ea typeface="Batang" panose="02030600000101010101" pitchFamily="18" charset="-127"/>
              </a:rPr>
              <a:t>Заполните пробелы, сделанные в </a:t>
            </a:r>
            <a:r>
              <a:rPr lang="ru-RU" dirty="0" smtClean="0">
                <a:latin typeface="+mj-lt"/>
                <a:ea typeface="Batang" panose="02030600000101010101" pitchFamily="18" charset="-127"/>
              </a:rPr>
              <a:t>тексте:</a:t>
            </a:r>
            <a:endParaRPr lang="ru-RU" dirty="0">
              <a:latin typeface="+mj-lt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dirty="0">
              <a:latin typeface="+mj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dirty="0">
                <a:latin typeface="+mj-lt"/>
                <a:ea typeface="Batang" panose="02030600000101010101" pitchFamily="18" charset="-127"/>
              </a:rPr>
              <a:t>Миша, я ушла на работу. Не забудь, ты сегодня с сестрой идёшь в_____________. Доехать очень просто. На метро до станции ___________, а там найдёте___________________. Выехать лучше пораньше, потому что</a:t>
            </a:r>
            <a:r>
              <a:rPr lang="ru-RU" dirty="0" smtClean="0">
                <a:latin typeface="+mj-lt"/>
                <a:ea typeface="Batang" panose="02030600000101010101" pitchFamily="18" charset="-127"/>
              </a:rPr>
              <a:t>______________________________________________________.</a:t>
            </a:r>
            <a:endParaRPr lang="ru-RU" dirty="0">
              <a:latin typeface="+mj-lt"/>
              <a:ea typeface="Batang" panose="02030600000101010101" pitchFamily="18" charset="-127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88" y="4736454"/>
            <a:ext cx="2998582" cy="21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565564"/>
            <a:ext cx="11104418" cy="46113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a typeface="Batang" panose="02030600000101010101" pitchFamily="18" charset="-127"/>
                <a:cs typeface="Aharoni" panose="02010803020104030203" pitchFamily="2" charset="-79"/>
              </a:rPr>
              <a:t>Подумайте</a:t>
            </a:r>
            <a:r>
              <a:rPr lang="ru-RU" dirty="0">
                <a:ea typeface="Batang" panose="02030600000101010101" pitchFamily="18" charset="-127"/>
                <a:cs typeface="Aharoni" panose="02010803020104030203" pitchFamily="2" charset="-79"/>
              </a:rPr>
              <a:t>, посмотрят ли  Миша с сестрой представление, если они доберутся до здания дельфинария в 16:05?</a:t>
            </a:r>
          </a:p>
          <a:p>
            <a:pPr marL="0" indent="0">
              <a:buNone/>
            </a:pPr>
            <a:r>
              <a:rPr lang="ru-RU" dirty="0" smtClean="0">
                <a:ea typeface="Batang" panose="02030600000101010101" pitchFamily="18" charset="-127"/>
                <a:cs typeface="Aharoni" panose="02010803020104030203" pitchFamily="2" charset="-79"/>
              </a:rPr>
              <a:t>Да?</a:t>
            </a:r>
            <a:r>
              <a:rPr lang="ru-RU" dirty="0">
                <a:ea typeface="Batang" panose="02030600000101010101" pitchFamily="18" charset="-127"/>
                <a:cs typeface="Aharoni" panose="02010803020104030203" pitchFamily="2" charset="-79"/>
              </a:rPr>
              <a:t>             </a:t>
            </a:r>
            <a:r>
              <a:rPr lang="ru-RU" dirty="0" smtClean="0">
                <a:ea typeface="Batang" panose="02030600000101010101" pitchFamily="18" charset="-127"/>
                <a:cs typeface="Aharoni" panose="02010803020104030203" pitchFamily="2" charset="-79"/>
              </a:rPr>
              <a:t>Нет?</a:t>
            </a:r>
            <a:endParaRPr lang="ru-RU" dirty="0"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dirty="0">
                <a:ea typeface="Batang" panose="02030600000101010101" pitchFamily="18" charset="-127"/>
                <a:cs typeface="Aharoni" panose="02010803020104030203" pitchFamily="2" charset="-79"/>
              </a:rPr>
              <a:t>Подтвердите свой ответ словами из текста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________________________________________________.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детектив думает с рукой на подбородке - шерлок холмс иллюстрации stock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3599386"/>
            <a:ext cx="1728643" cy="2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Задание 4.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593273"/>
            <a:ext cx="10827327" cy="45836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Миша с сестрой вовремя приехали в дельфинарий. Посмотрели половину представления.</a:t>
            </a:r>
          </a:p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Перед  антрактом ведущая объявила, что по серии и номеру билета будет производиться лотерея. Разыгрывается поездка в Турцию. Ведущая предупредила, что в случае выигрыша нужно обратиться к организаторам представления.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Выигрышным оказался билет Серия ВА №032430. Выиграл ли Миша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кому должны обратиться победители лотереи?</a:t>
            </a:r>
          </a:p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Запишите ответ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_______________________________________________________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/>
          </a:p>
        </p:txBody>
      </p:sp>
      <p:pic>
        <p:nvPicPr>
          <p:cNvPr id="3074" name="Picture 2" descr="набор людей - профессия - детектив - шерлок холмс иллюстрации stock illust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93" y="4154961"/>
            <a:ext cx="2532207" cy="25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Задание 5.</a:t>
            </a:r>
            <a:endParaRPr lang="ru-RU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690688"/>
            <a:ext cx="10979727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a typeface="Batang" panose="02030600000101010101" pitchFamily="18" charset="-127"/>
              </a:rPr>
              <a:t>Маме Миши очень понравился </a:t>
            </a:r>
            <a:r>
              <a:rPr lang="ru-RU" dirty="0" smtClean="0">
                <a:ea typeface="Batang" panose="02030600000101010101" pitchFamily="18" charset="-127"/>
              </a:rPr>
              <a:t>дизайн </a:t>
            </a:r>
            <a:r>
              <a:rPr lang="ru-RU" dirty="0">
                <a:ea typeface="Batang" panose="02030600000101010101" pitchFamily="18" charset="-127"/>
              </a:rPr>
              <a:t>билета. </a:t>
            </a:r>
            <a:endParaRPr lang="ru-RU" dirty="0" smtClean="0"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dirty="0" smtClean="0">
                <a:ea typeface="Batang" panose="02030600000101010101" pitchFamily="18" charset="-127"/>
              </a:rPr>
              <a:t>Подскажите</a:t>
            </a:r>
            <a:r>
              <a:rPr lang="ru-RU" dirty="0">
                <a:ea typeface="Batang" panose="02030600000101010101" pitchFamily="18" charset="-127"/>
              </a:rPr>
              <a:t>, к кому ей обратиться, чтобы сделать рекламные буклеты для своего проекта?</a:t>
            </a:r>
          </a:p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Запишите название типографии:______________________________________________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Запишите телефон типографии:______________________________________________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детектив - шерлок холмс иллюстрации stock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397753"/>
            <a:ext cx="1811770" cy="29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Мог ли Шерлок Холмс потерпеть неудачу? | Культура | ШколаЖизн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5875"/>
            <a:ext cx="12192000" cy="81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112395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До новых встреч!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5979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231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ЗАДАНИЕ 1</vt:lpstr>
      <vt:lpstr>Задание 2. </vt:lpstr>
      <vt:lpstr>Задание 3.</vt:lpstr>
      <vt:lpstr>Задание 4.</vt:lpstr>
      <vt:lpstr>Задание 5.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Психолог</cp:lastModifiedBy>
  <cp:revision>13</cp:revision>
  <dcterms:created xsi:type="dcterms:W3CDTF">2024-02-04T10:08:51Z</dcterms:created>
  <dcterms:modified xsi:type="dcterms:W3CDTF">2025-02-11T05:39:49Z</dcterms:modified>
</cp:coreProperties>
</file>